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</p:sldIdLst>
  <p:sldSz cx="9601200" cy="12801600" type="A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4" autoAdjust="0"/>
    <p:restoredTop sz="94660"/>
  </p:normalViewPr>
  <p:slideViewPr>
    <p:cSldViewPr snapToGrid="0">
      <p:cViewPr>
        <p:scale>
          <a:sx n="50" d="100"/>
          <a:sy n="50" d="100"/>
        </p:scale>
        <p:origin x="168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095078"/>
            <a:ext cx="8161020" cy="4456853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0150" y="6723804"/>
            <a:ext cx="7200900" cy="3090756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56414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590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859" y="681567"/>
            <a:ext cx="2070259" cy="1084876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083" y="681567"/>
            <a:ext cx="6090761" cy="1084876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9959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545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082" y="3191514"/>
            <a:ext cx="8281035" cy="5325109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5082" y="8567000"/>
            <a:ext cx="8281035" cy="2800349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/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287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083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60608" y="3407833"/>
            <a:ext cx="4080510" cy="81224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9274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681570"/>
            <a:ext cx="8281035" cy="247438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34" y="3138171"/>
            <a:ext cx="4061757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334" y="4676140"/>
            <a:ext cx="4061757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0608" y="3138171"/>
            <a:ext cx="4081761" cy="1537969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60608" y="4676140"/>
            <a:ext cx="4081761" cy="687789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6266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892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813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1760" y="1843196"/>
            <a:ext cx="4860608" cy="9097433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7273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33" y="853440"/>
            <a:ext cx="3096637" cy="298704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81760" y="1843196"/>
            <a:ext cx="4860608" cy="9097433"/>
          </a:xfrm>
        </p:spPr>
        <p:txBody>
          <a:bodyPr anchor="t"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1333" y="3840480"/>
            <a:ext cx="3096637" cy="7114964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8079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083" y="681570"/>
            <a:ext cx="8281035" cy="2474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083" y="3407833"/>
            <a:ext cx="8281035" cy="8122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0083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53EFBD-6E2F-44D4-91C0-1EDEA4F45BD9}" type="datetimeFigureOut">
              <a:rPr kumimoji="1" lang="ja-JP" altLang="en-US" smtClean="0"/>
              <a:t>2024/2/7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80398" y="11865189"/>
            <a:ext cx="3240405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0848" y="11865189"/>
            <a:ext cx="2160270" cy="6815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48E1D-CB42-488F-8679-E2B62E52476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893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kumimoji="1"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kumimoji="1"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kumimoji="1"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emf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911" y="-99905"/>
            <a:ext cx="9682111" cy="1290150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280" y="468332"/>
            <a:ext cx="4861389" cy="82317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60" y="7266766"/>
            <a:ext cx="8298575" cy="2381789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444" y="9697997"/>
            <a:ext cx="1468474" cy="267137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24" y="9765002"/>
            <a:ext cx="6775903" cy="2604369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708427" y="9932016"/>
            <a:ext cx="6573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【</a:t>
            </a:r>
            <a:r>
              <a:rPr kumimoji="1" lang="ja-JP" altLang="en-US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例</a:t>
            </a:r>
            <a:r>
              <a:rPr kumimoji="1" lang="en-US" altLang="ja-JP" sz="20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】</a:t>
            </a:r>
          </a:p>
          <a:p>
            <a:r>
              <a:rPr kumimoji="1" lang="ja-JP" altLang="en-US" sz="20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実施要項：</a:t>
            </a:r>
            <a:endParaRPr kumimoji="1" lang="en-US" altLang="ja-JP" sz="20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累計歩数で競う個人戦と</a:t>
            </a:r>
            <a:endParaRPr kumimoji="1"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  <a:p>
            <a:r>
              <a:rPr kumimoji="1"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平均歩数で競う部署別対抗戦を行います。</a:t>
            </a:r>
            <a:endParaRPr kumimoji="1"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  <a:p>
            <a:r>
              <a:rPr lang="ja-JP" altLang="en-US" sz="2000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●●●などの豪華賞品をご用意しておりますので奮ってご参加ください。詳細は、イントラネットをご覧ください。</a:t>
            </a:r>
            <a:endParaRPr lang="en-US" altLang="ja-JP" sz="2000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473300" y="8924073"/>
            <a:ext cx="48083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●月●日　～　●月●日</a:t>
            </a: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748" y="896220"/>
            <a:ext cx="4492899" cy="6290059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2696">
            <a:off x="279654" y="5592937"/>
            <a:ext cx="2281996" cy="3194795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355" y="5473386"/>
            <a:ext cx="1938651" cy="2714112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89" y="6723900"/>
            <a:ext cx="2037782" cy="1870988"/>
          </a:xfrm>
          <a:prstGeom prst="rect">
            <a:avLst/>
          </a:prstGeom>
        </p:spPr>
      </p:pic>
      <p:sp>
        <p:nvSpPr>
          <p:cNvPr id="33" name="テキスト ボックス 32"/>
          <p:cNvSpPr txBox="1"/>
          <p:nvPr/>
        </p:nvSpPr>
        <p:spPr>
          <a:xfrm>
            <a:off x="5902490" y="7567418"/>
            <a:ext cx="3497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これを機会に</a:t>
            </a:r>
            <a:endParaRPr kumimoji="1"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  <a:p>
            <a:pPr algn="ctr"/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ダイエット！</a:t>
            </a:r>
            <a:endParaRPr kumimoji="1" lang="ja-JP" altLang="en-US" dirty="0">
              <a:latin typeface="BIZ UDPゴシック" panose="020B0400000000000000" pitchFamily="50" charset="-128"/>
              <a:ea typeface="BIZ UDPゴシック" panose="020B0400000000000000" pitchFamily="50" charset="-128"/>
              <a:cs typeface="Arial Unicode MS" panose="020B0604020202020204" pitchFamily="50" charset="-128"/>
            </a:endParaRPr>
          </a:p>
        </p:txBody>
      </p:sp>
      <p:pic>
        <p:nvPicPr>
          <p:cNvPr id="35" name="図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11" y="3392961"/>
            <a:ext cx="1812156" cy="753843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3121384" y="3544337"/>
            <a:ext cx="3497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Arial Unicode MS" panose="020B0604020202020204" pitchFamily="50" charset="-128"/>
              </a:rPr>
              <a:t>歩くぞー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9" y="1562181"/>
            <a:ext cx="2731034" cy="284307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7461">
            <a:off x="6398415" y="1453964"/>
            <a:ext cx="3085054" cy="321162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324" y="4146804"/>
            <a:ext cx="5715639" cy="396828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255" y="6690483"/>
            <a:ext cx="2874703" cy="107036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215" y="3624824"/>
            <a:ext cx="866301" cy="136336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A43CE06-4B80-6497-2DD8-DAC99BEB623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67059" y="12478793"/>
            <a:ext cx="5624322" cy="26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034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D20D60C3-2CBB-98D0-FAB8-CD4C73827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0" y="0"/>
            <a:ext cx="9613831" cy="12801600"/>
          </a:xfrm>
          <a:prstGeom prst="rect">
            <a:avLst/>
          </a:prstGeom>
        </p:spPr>
      </p:pic>
      <p:pic>
        <p:nvPicPr>
          <p:cNvPr id="6" name="図 5" descr="テキスト&#10;&#10;中程度の精度で自動的に生成された説明">
            <a:extLst>
              <a:ext uri="{FF2B5EF4-FFF2-40B4-BE49-F238E27FC236}">
                <a16:creationId xmlns:a16="http://schemas.microsoft.com/office/drawing/2014/main" id="{2FA06F25-AF18-B90B-7345-BE6E124D45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" y="194837"/>
            <a:ext cx="9613831" cy="2682178"/>
          </a:xfrm>
          <a:prstGeom prst="rect">
            <a:avLst/>
          </a:prstGeom>
        </p:spPr>
      </p:pic>
      <p:pic>
        <p:nvPicPr>
          <p:cNvPr id="30" name="図 29" descr="ゲームのキャラクター&#10;&#10;中程度の精度で自動的に生成された説明">
            <a:extLst>
              <a:ext uri="{FF2B5EF4-FFF2-40B4-BE49-F238E27FC236}">
                <a16:creationId xmlns:a16="http://schemas.microsoft.com/office/drawing/2014/main" id="{B3D71802-F8C5-D537-5B54-2CFB01D71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98" y="1045436"/>
            <a:ext cx="6494050" cy="11658976"/>
          </a:xfrm>
          <a:prstGeom prst="rect">
            <a:avLst/>
          </a:prstGeom>
        </p:spPr>
      </p:pic>
      <p:pic>
        <p:nvPicPr>
          <p:cNvPr id="34" name="図 33" descr="ゲームのキャラクター&#10;&#10;低い精度で自動的に生成された説明">
            <a:extLst>
              <a:ext uri="{FF2B5EF4-FFF2-40B4-BE49-F238E27FC236}">
                <a16:creationId xmlns:a16="http://schemas.microsoft.com/office/drawing/2014/main" id="{BC6034AE-E244-A66D-93BF-5AAC7DB286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3231" y="1405054"/>
            <a:ext cx="5234880" cy="10971096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9F25B8ED-F1B6-8563-9658-C2337324B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459" y="12500454"/>
            <a:ext cx="5624322" cy="261239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C3A897D5-8370-28F3-A3AF-2EB260AF9E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3440" y="11467826"/>
            <a:ext cx="4886706" cy="845185"/>
          </a:xfrm>
          <a:prstGeom prst="rect">
            <a:avLst/>
          </a:prstGeom>
        </p:spPr>
      </p:pic>
      <p:pic>
        <p:nvPicPr>
          <p:cNvPr id="8" name="図 7" descr="グラフィカル ユーザー インターフェイス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DE49FF86-6568-136E-FFED-DF65A72278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744" y="11470090"/>
            <a:ext cx="417938" cy="842920"/>
          </a:xfrm>
          <a:prstGeom prst="rect">
            <a:avLst/>
          </a:prstGeom>
        </p:spPr>
      </p:pic>
      <p:sp>
        <p:nvSpPr>
          <p:cNvPr id="2" name="角丸四角形 38">
            <a:extLst>
              <a:ext uri="{FF2B5EF4-FFF2-40B4-BE49-F238E27FC236}">
                <a16:creationId xmlns:a16="http://schemas.microsoft.com/office/drawing/2014/main" id="{ADB94FCF-4061-B886-641B-5454FF02EBF3}"/>
              </a:ext>
            </a:extLst>
          </p:cNvPr>
          <p:cNvSpPr/>
          <p:nvPr/>
        </p:nvSpPr>
        <p:spPr>
          <a:xfrm>
            <a:off x="754566" y="5259965"/>
            <a:ext cx="8341112" cy="6029869"/>
          </a:xfrm>
          <a:prstGeom prst="roundRect">
            <a:avLst>
              <a:gd name="adj" fmla="val 6845"/>
            </a:avLst>
          </a:prstGeom>
          <a:solidFill>
            <a:schemeClr val="bg1">
              <a:alpha val="95055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D41A050D-BBB2-9907-08D3-ADD335F801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20" y="2954490"/>
            <a:ext cx="1781714" cy="3063118"/>
          </a:xfrm>
          <a:prstGeom prst="rect">
            <a:avLst/>
          </a:prstGeom>
        </p:spPr>
      </p:pic>
      <p:pic>
        <p:nvPicPr>
          <p:cNvPr id="5" name="図 4" descr="コンピュータ, 記号 が含まれている画像&#10;&#10;自動的に生成された説明">
            <a:extLst>
              <a:ext uri="{FF2B5EF4-FFF2-40B4-BE49-F238E27FC236}">
                <a16:creationId xmlns:a16="http://schemas.microsoft.com/office/drawing/2014/main" id="{26AECBD1-6ADF-0709-88EF-460621D718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205" y="4282069"/>
            <a:ext cx="3824673" cy="251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1747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255</TotalTime>
  <Words>64</Words>
  <Application>Microsoft Office PowerPoint</Application>
  <PresentationFormat>A3 297x420 mm</PresentationFormat>
  <Paragraphs>9</Paragraphs>
  <Slides>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8" baseType="lpstr">
      <vt:lpstr>Arial Unicode MS</vt:lpstr>
      <vt:lpstr>BIZ UDPゴシック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</vt:vector>
  </TitlesOfParts>
  <Company>Mapion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山岸 靖典</dc:creator>
  <cp:lastModifiedBy>三好 舞</cp:lastModifiedBy>
  <cp:revision>48</cp:revision>
  <dcterms:created xsi:type="dcterms:W3CDTF">2020-02-20T05:29:31Z</dcterms:created>
  <dcterms:modified xsi:type="dcterms:W3CDTF">2024-02-07T02:39:36Z</dcterms:modified>
</cp:coreProperties>
</file>