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1" r:id="rId3"/>
  </p:sldIdLst>
  <p:sldSz cx="9601200" cy="12801600" type="A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4" autoAdjust="0"/>
    <p:restoredTop sz="94660"/>
  </p:normalViewPr>
  <p:slideViewPr>
    <p:cSldViewPr snapToGrid="0">
      <p:cViewPr varScale="1">
        <p:scale>
          <a:sx n="34" d="100"/>
          <a:sy n="34" d="100"/>
        </p:scale>
        <p:origin x="21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2095078"/>
            <a:ext cx="8161020" cy="4456853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0150" y="6723804"/>
            <a:ext cx="7200900" cy="3090756"/>
          </a:xfrm>
        </p:spPr>
        <p:txBody>
          <a:bodyPr/>
          <a:lstStyle>
            <a:lvl1pPr marL="0" indent="0" algn="ctr">
              <a:buNone/>
              <a:defRPr sz="2520"/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3EFBD-6E2F-44D4-91C0-1EDEA4F45BD9}" type="datetimeFigureOut">
              <a:rPr kumimoji="1" lang="ja-JP" altLang="en-US" smtClean="0"/>
              <a:t>2024/2/7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48E1D-CB42-488F-8679-E2B62E5247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5641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3EFBD-6E2F-44D4-91C0-1EDEA4F45BD9}" type="datetimeFigureOut">
              <a:rPr kumimoji="1" lang="ja-JP" altLang="en-US" smtClean="0"/>
              <a:t>2024/2/7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48E1D-CB42-488F-8679-E2B62E5247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0590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859" y="681567"/>
            <a:ext cx="2070259" cy="10848764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083" y="681567"/>
            <a:ext cx="6090761" cy="10848764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3EFBD-6E2F-44D4-91C0-1EDEA4F45BD9}" type="datetimeFigureOut">
              <a:rPr kumimoji="1" lang="ja-JP" altLang="en-US" smtClean="0"/>
              <a:t>2024/2/7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48E1D-CB42-488F-8679-E2B62E5247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9959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3EFBD-6E2F-44D4-91C0-1EDEA4F45BD9}" type="datetimeFigureOut">
              <a:rPr kumimoji="1" lang="ja-JP" altLang="en-US" smtClean="0"/>
              <a:t>2024/2/7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48E1D-CB42-488F-8679-E2B62E5247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545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082" y="3191514"/>
            <a:ext cx="8281035" cy="5325109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082" y="8567000"/>
            <a:ext cx="8281035" cy="2800349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/>
                </a:solidFill>
              </a:defRPr>
            </a:lvl1pPr>
            <a:lvl2pPr marL="4800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3EFBD-6E2F-44D4-91C0-1EDEA4F45BD9}" type="datetimeFigureOut">
              <a:rPr kumimoji="1" lang="ja-JP" altLang="en-US" smtClean="0"/>
              <a:t>2024/2/7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48E1D-CB42-488F-8679-E2B62E5247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2872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083" y="3407833"/>
            <a:ext cx="4080510" cy="812249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0608" y="3407833"/>
            <a:ext cx="4080510" cy="812249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3EFBD-6E2F-44D4-91C0-1EDEA4F45BD9}" type="datetimeFigureOut">
              <a:rPr kumimoji="1" lang="ja-JP" altLang="en-US" smtClean="0"/>
              <a:t>2024/2/7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48E1D-CB42-488F-8679-E2B62E5247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9274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681570"/>
            <a:ext cx="8281035" cy="2474384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334" y="3138171"/>
            <a:ext cx="4061757" cy="1537969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334" y="4676140"/>
            <a:ext cx="4061757" cy="687789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0608" y="3138171"/>
            <a:ext cx="4081761" cy="1537969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60608" y="4676140"/>
            <a:ext cx="4081761" cy="687789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3EFBD-6E2F-44D4-91C0-1EDEA4F45BD9}" type="datetimeFigureOut">
              <a:rPr kumimoji="1" lang="ja-JP" altLang="en-US" smtClean="0"/>
              <a:t>2024/2/7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48E1D-CB42-488F-8679-E2B62E5247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6266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3EFBD-6E2F-44D4-91C0-1EDEA4F45BD9}" type="datetimeFigureOut">
              <a:rPr kumimoji="1" lang="ja-JP" altLang="en-US" smtClean="0"/>
              <a:t>2024/2/7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48E1D-CB42-488F-8679-E2B62E5247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1892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3EFBD-6E2F-44D4-91C0-1EDEA4F45BD9}" type="datetimeFigureOut">
              <a:rPr kumimoji="1" lang="ja-JP" altLang="en-US" smtClean="0"/>
              <a:t>2024/2/7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48E1D-CB42-488F-8679-E2B62E5247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4813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1760" y="1843196"/>
            <a:ext cx="4860608" cy="9097433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3EFBD-6E2F-44D4-91C0-1EDEA4F45BD9}" type="datetimeFigureOut">
              <a:rPr kumimoji="1" lang="ja-JP" altLang="en-US" smtClean="0"/>
              <a:t>2024/2/7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48E1D-CB42-488F-8679-E2B62E5247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7273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81760" y="1843196"/>
            <a:ext cx="4860608" cy="9097433"/>
          </a:xfrm>
        </p:spPr>
        <p:txBody>
          <a:bodyPr anchor="t"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3EFBD-6E2F-44D4-91C0-1EDEA4F45BD9}" type="datetimeFigureOut">
              <a:rPr kumimoji="1" lang="ja-JP" altLang="en-US" smtClean="0"/>
              <a:t>2024/2/7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48E1D-CB42-488F-8679-E2B62E5247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8079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083" y="681570"/>
            <a:ext cx="8281035" cy="2474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083" y="3407833"/>
            <a:ext cx="8281035" cy="8122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0083" y="11865189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3EFBD-6E2F-44D4-91C0-1EDEA4F45BD9}" type="datetimeFigureOut">
              <a:rPr kumimoji="1" lang="ja-JP" altLang="en-US" smtClean="0"/>
              <a:t>2024/2/7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80398" y="11865189"/>
            <a:ext cx="3240405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0848" y="11865189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48E1D-CB42-488F-8679-E2B62E5247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8937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kumimoji="1"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kumimoji="1"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emf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2.png"/><Relationship Id="rId7" Type="http://schemas.openxmlformats.org/officeDocument/2006/relationships/image" Target="../media/image20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7" y="-9954"/>
            <a:ext cx="9639000" cy="128520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4047">
            <a:off x="821490" y="6529934"/>
            <a:ext cx="1852072" cy="219027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872" y="1813981"/>
            <a:ext cx="4554610" cy="719260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280" y="468332"/>
            <a:ext cx="4861389" cy="82317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166" y="5787176"/>
            <a:ext cx="1654397" cy="204543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360" y="4110026"/>
            <a:ext cx="866301" cy="136336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099" y="3402040"/>
            <a:ext cx="1812156" cy="95512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0" y="7266766"/>
            <a:ext cx="8298575" cy="2381789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27" y="373833"/>
            <a:ext cx="1086582" cy="2047279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99" y="3510386"/>
            <a:ext cx="2245159" cy="1937489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444" y="9697997"/>
            <a:ext cx="1468474" cy="2671374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189" y="6723900"/>
            <a:ext cx="2037782" cy="1870988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282" y="3453060"/>
            <a:ext cx="1874599" cy="1936174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284" y="460185"/>
            <a:ext cx="1579285" cy="2050416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054" y="2260372"/>
            <a:ext cx="1809255" cy="1513049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24" y="9765002"/>
            <a:ext cx="6775903" cy="2604369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24" y="2363826"/>
            <a:ext cx="1732326" cy="1824308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708427" y="9932016"/>
            <a:ext cx="65732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 Unicode MS" panose="020B0604020202020204" pitchFamily="50" charset="-128"/>
              </a:rPr>
              <a:t>【</a:t>
            </a:r>
            <a:r>
              <a:rPr kumimoji="1" lang="ja-JP" altLang="en-US" sz="2000" b="1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 Unicode MS" panose="020B0604020202020204" pitchFamily="50" charset="-128"/>
              </a:rPr>
              <a:t>例</a:t>
            </a:r>
            <a:r>
              <a:rPr lang="en-US" altLang="ja-JP" sz="2000" b="1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 Unicode MS" panose="020B0604020202020204" pitchFamily="50" charset="-128"/>
              </a:rPr>
              <a:t>】</a:t>
            </a:r>
            <a:endParaRPr kumimoji="1" lang="en-US" altLang="ja-JP" sz="2000" b="1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rial Unicode MS" panose="020B0604020202020204" pitchFamily="50" charset="-128"/>
            </a:endParaRPr>
          </a:p>
          <a:p>
            <a:r>
              <a:rPr kumimoji="1" lang="ja-JP" altLang="en-US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 Unicode MS" panose="020B0604020202020204" pitchFamily="50" charset="-128"/>
              </a:rPr>
              <a:t>実施要項：</a:t>
            </a:r>
            <a:endParaRPr kumimoji="1" lang="en-US" altLang="ja-JP" sz="2000" b="1" dirty="0">
              <a:latin typeface="BIZ UDPゴシック" panose="020B0400000000000000" pitchFamily="50" charset="-128"/>
              <a:ea typeface="BIZ UDPゴシック" panose="020B0400000000000000" pitchFamily="50" charset="-128"/>
              <a:cs typeface="Arial Unicode MS" panose="020B0604020202020204" pitchFamily="50" charset="-128"/>
            </a:endParaRPr>
          </a:p>
          <a:p>
            <a:r>
              <a:rPr kumimoji="1"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 Unicode MS" panose="020B0604020202020204" pitchFamily="50" charset="-128"/>
              </a:rPr>
              <a:t>累計歩数で競う個人戦と</a:t>
            </a:r>
            <a:endParaRPr kumimoji="1" lang="en-US" altLang="ja-JP" sz="2000" dirty="0">
              <a:latin typeface="BIZ UDPゴシック" panose="020B0400000000000000" pitchFamily="50" charset="-128"/>
              <a:ea typeface="BIZ UDPゴシック" panose="020B0400000000000000" pitchFamily="50" charset="-128"/>
              <a:cs typeface="Arial Unicode MS" panose="020B0604020202020204" pitchFamily="50" charset="-128"/>
            </a:endParaRPr>
          </a:p>
          <a:p>
            <a:r>
              <a:rPr kumimoji="1"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 Unicode MS" panose="020B0604020202020204" pitchFamily="50" charset="-128"/>
              </a:rPr>
              <a:t>平均歩数で競う部署別対抗戦を行います。</a:t>
            </a:r>
            <a:endParaRPr kumimoji="1" lang="en-US" altLang="ja-JP" sz="2000" dirty="0">
              <a:latin typeface="BIZ UDPゴシック" panose="020B0400000000000000" pitchFamily="50" charset="-128"/>
              <a:ea typeface="BIZ UDPゴシック" panose="020B0400000000000000" pitchFamily="50" charset="-128"/>
              <a:cs typeface="Arial Unicode MS" panose="020B0604020202020204" pitchFamily="50" charset="-128"/>
            </a:endParaRPr>
          </a:p>
          <a:p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 Unicode MS" panose="020B0604020202020204" pitchFamily="50" charset="-128"/>
              </a:rPr>
              <a:t>●●●などの豪華賞品をご用意しておりますので奮ってご参加ください。詳細は、イントラネットをご覧ください。</a:t>
            </a:r>
            <a:endParaRPr lang="en-US" altLang="ja-JP" sz="2000" dirty="0">
              <a:latin typeface="BIZ UDPゴシック" panose="020B0400000000000000" pitchFamily="50" charset="-128"/>
              <a:ea typeface="BIZ UDPゴシック" panose="020B0400000000000000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473300" y="8924073"/>
            <a:ext cx="50110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●月●日　～　●月●日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902490" y="7567418"/>
            <a:ext cx="3497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 Unicode MS" panose="020B0604020202020204" pitchFamily="50" charset="-128"/>
              </a:rPr>
              <a:t>これを機会に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  <a:cs typeface="Arial Unicode MS" panose="020B0604020202020204" pitchFamily="50" charset="-128"/>
            </a:endParaRPr>
          </a:p>
          <a:p>
            <a:pPr algn="ctr"/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 Unicode MS" panose="020B0604020202020204" pitchFamily="50" charset="-128"/>
              </a:rPr>
              <a:t>ダイエット！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047744" y="3660415"/>
            <a:ext cx="3497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 Unicode MS" panose="020B0604020202020204" pitchFamily="50" charset="-128"/>
              </a:rPr>
              <a:t>歩くぞー</a:t>
            </a: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037" y="5123255"/>
            <a:ext cx="4779837" cy="3318572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902" y="7382220"/>
            <a:ext cx="2874703" cy="1070368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9DEEB819-C77E-A279-2F57-70C96825B48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67059" y="12449296"/>
            <a:ext cx="5624322" cy="26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88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 descr="水, スイミング, 座る, 大きい が含まれている画像&#10;&#10;自動的に生成された説明">
            <a:extLst>
              <a:ext uri="{FF2B5EF4-FFF2-40B4-BE49-F238E27FC236}">
                <a16:creationId xmlns:a16="http://schemas.microsoft.com/office/drawing/2014/main" id="{7B408F15-6F0A-4B00-DAA5-E5FBDA361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1200" cy="12801600"/>
          </a:xfrm>
          <a:prstGeom prst="rect">
            <a:avLst/>
          </a:prstGeom>
        </p:spPr>
      </p:pic>
      <p:pic>
        <p:nvPicPr>
          <p:cNvPr id="19" name="図 18" descr="挿絵, 時計, プレート が含まれている画像&#10;&#10;自動的に生成された説明">
            <a:extLst>
              <a:ext uri="{FF2B5EF4-FFF2-40B4-BE49-F238E27FC236}">
                <a16:creationId xmlns:a16="http://schemas.microsoft.com/office/drawing/2014/main" id="{B6D50931-81F9-7789-76B6-B791A39C6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4837"/>
            <a:ext cx="9613831" cy="2682178"/>
          </a:xfrm>
          <a:prstGeom prst="rect">
            <a:avLst/>
          </a:prstGeom>
        </p:spPr>
      </p:pic>
      <p:pic>
        <p:nvPicPr>
          <p:cNvPr id="30" name="図 29" descr="ゲームのキャラクター&#10;&#10;中程度の精度で自動的に生成された説明">
            <a:extLst>
              <a:ext uri="{FF2B5EF4-FFF2-40B4-BE49-F238E27FC236}">
                <a16:creationId xmlns:a16="http://schemas.microsoft.com/office/drawing/2014/main" id="{B3D71802-F8C5-D537-5B54-2CFB01D714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373" y="1071002"/>
            <a:ext cx="6494050" cy="11658976"/>
          </a:xfrm>
          <a:prstGeom prst="rect">
            <a:avLst/>
          </a:prstGeom>
        </p:spPr>
      </p:pic>
      <p:pic>
        <p:nvPicPr>
          <p:cNvPr id="34" name="図 33" descr="ゲームのキャラクター&#10;&#10;低い精度で自動的に生成された説明">
            <a:extLst>
              <a:ext uri="{FF2B5EF4-FFF2-40B4-BE49-F238E27FC236}">
                <a16:creationId xmlns:a16="http://schemas.microsoft.com/office/drawing/2014/main" id="{BC6034AE-E244-A66D-93BF-5AAC7DB286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785" y="1405054"/>
            <a:ext cx="5234880" cy="10971096"/>
          </a:xfrm>
          <a:prstGeom prst="rect">
            <a:avLst/>
          </a:prstGeom>
        </p:spPr>
      </p:pic>
      <p:pic>
        <p:nvPicPr>
          <p:cNvPr id="41" name="図 40" descr="アイコン&#10;&#10;自動的に生成された説明">
            <a:extLst>
              <a:ext uri="{FF2B5EF4-FFF2-40B4-BE49-F238E27FC236}">
                <a16:creationId xmlns:a16="http://schemas.microsoft.com/office/drawing/2014/main" id="{D41A050D-BBB2-9907-08D3-ADD335F801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420" y="2954490"/>
            <a:ext cx="1781714" cy="3063118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9F25B8ED-F1B6-8563-9658-C2337324B9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2304" y="12485872"/>
            <a:ext cx="5624322" cy="261239"/>
          </a:xfrm>
          <a:prstGeom prst="rect">
            <a:avLst/>
          </a:prstGeom>
        </p:spPr>
      </p:pic>
      <p:pic>
        <p:nvPicPr>
          <p:cNvPr id="56" name="図 55">
            <a:extLst>
              <a:ext uri="{FF2B5EF4-FFF2-40B4-BE49-F238E27FC236}">
                <a16:creationId xmlns:a16="http://schemas.microsoft.com/office/drawing/2014/main" id="{B62068EB-3381-DCBD-385F-64BAC6AAC4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3440" y="11491739"/>
            <a:ext cx="4886706" cy="845185"/>
          </a:xfrm>
          <a:prstGeom prst="rect">
            <a:avLst/>
          </a:prstGeom>
        </p:spPr>
      </p:pic>
      <p:pic>
        <p:nvPicPr>
          <p:cNvPr id="57" name="図 56" descr="グラフィカル ユーザー インターフェイス, アプリケーション, Web サイト&#10;&#10;自動的に生成された説明">
            <a:extLst>
              <a:ext uri="{FF2B5EF4-FFF2-40B4-BE49-F238E27FC236}">
                <a16:creationId xmlns:a16="http://schemas.microsoft.com/office/drawing/2014/main" id="{A3BFFA90-ADB7-9A3F-EB2E-DE9BAE9402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744" y="11494003"/>
            <a:ext cx="417938" cy="842920"/>
          </a:xfrm>
          <a:prstGeom prst="rect">
            <a:avLst/>
          </a:prstGeom>
        </p:spPr>
      </p:pic>
      <p:sp>
        <p:nvSpPr>
          <p:cNvPr id="2" name="角丸四角形 38">
            <a:extLst>
              <a:ext uri="{FF2B5EF4-FFF2-40B4-BE49-F238E27FC236}">
                <a16:creationId xmlns:a16="http://schemas.microsoft.com/office/drawing/2014/main" id="{386F83B9-79F5-23F2-EB50-72F7EC06F8C4}"/>
              </a:ext>
            </a:extLst>
          </p:cNvPr>
          <p:cNvSpPr/>
          <p:nvPr/>
        </p:nvSpPr>
        <p:spPr>
          <a:xfrm>
            <a:off x="602166" y="5272157"/>
            <a:ext cx="8341112" cy="6029869"/>
          </a:xfrm>
          <a:prstGeom prst="roundRect">
            <a:avLst>
              <a:gd name="adj" fmla="val 6845"/>
            </a:avLst>
          </a:prstGeom>
          <a:solidFill>
            <a:schemeClr val="bg1">
              <a:alpha val="9505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" name="図 2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83146ECE-E493-3788-88C8-87775C6394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10" y="4315291"/>
            <a:ext cx="3748757" cy="246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802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238</TotalTime>
  <Words>64</Words>
  <Application>Microsoft Office PowerPoint</Application>
  <PresentationFormat>A3 297x420 mm</PresentationFormat>
  <Paragraphs>9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8" baseType="lpstr">
      <vt:lpstr>Arial Unicode MS</vt:lpstr>
      <vt:lpstr>BIZ UDPゴシック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</vt:vector>
  </TitlesOfParts>
  <Company>Mapion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山岸 靖典</dc:creator>
  <cp:lastModifiedBy>三好 舞</cp:lastModifiedBy>
  <cp:revision>51</cp:revision>
  <dcterms:created xsi:type="dcterms:W3CDTF">2020-02-20T05:29:31Z</dcterms:created>
  <dcterms:modified xsi:type="dcterms:W3CDTF">2024-02-07T02:02:35Z</dcterms:modified>
</cp:coreProperties>
</file>