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3" r:id="rId2"/>
    <p:sldId id="257" r:id="rId3"/>
    <p:sldId id="258" r:id="rId4"/>
    <p:sldId id="276" r:id="rId5"/>
    <p:sldId id="265" r:id="rId6"/>
    <p:sldId id="259" r:id="rId7"/>
    <p:sldId id="274" r:id="rId8"/>
    <p:sldId id="261" r:id="rId9"/>
    <p:sldId id="270" r:id="rId10"/>
    <p:sldId id="275" r:id="rId11"/>
  </p:sldIdLst>
  <p:sldSz cx="6858000" cy="9144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E11"/>
    <a:srgbClr val="F26B7B"/>
    <a:srgbClr val="10C987"/>
    <a:srgbClr val="F53211"/>
    <a:srgbClr val="3BAB8C"/>
    <a:srgbClr val="293C39"/>
    <a:srgbClr val="1B2320"/>
    <a:srgbClr val="00B594"/>
    <a:srgbClr val="D9007F"/>
    <a:srgbClr val="06A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7" autoAdjust="0"/>
    <p:restoredTop sz="96612"/>
  </p:normalViewPr>
  <p:slideViewPr>
    <p:cSldViewPr snapToGrid="0" snapToObjects="1" showGuides="1">
      <p:cViewPr varScale="1">
        <p:scale>
          <a:sx n="96" d="100"/>
          <a:sy n="96" d="100"/>
        </p:scale>
        <p:origin x="2586" y="72"/>
      </p:cViewPr>
      <p:guideLst>
        <p:guide orient="horz"/>
        <p:guide/>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C82AB-D99A-4719-8F91-D6BB3134EBD1}"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9F01F-E2FF-4568-B840-ABD863D49441}" type="slidenum">
              <a:rPr kumimoji="1" lang="ja-JP" altLang="en-US" smtClean="0"/>
              <a:t>‹#›</a:t>
            </a:fld>
            <a:endParaRPr kumimoji="1" lang="ja-JP" altLang="en-US"/>
          </a:p>
        </p:txBody>
      </p:sp>
    </p:spTree>
    <p:extLst>
      <p:ext uri="{BB962C8B-B14F-4D97-AF65-F5344CB8AC3E}">
        <p14:creationId xmlns:p14="http://schemas.microsoft.com/office/powerpoint/2010/main" val="3648062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a:t>
            </a:fld>
            <a:endParaRPr kumimoji="1" lang="ja-JP" altLang="en-US"/>
          </a:p>
        </p:txBody>
      </p:sp>
    </p:spTree>
    <p:extLst>
      <p:ext uri="{BB962C8B-B14F-4D97-AF65-F5344CB8AC3E}">
        <p14:creationId xmlns:p14="http://schemas.microsoft.com/office/powerpoint/2010/main" val="319374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2</a:t>
            </a:fld>
            <a:endParaRPr kumimoji="1" lang="ja-JP" altLang="en-US"/>
          </a:p>
        </p:txBody>
      </p:sp>
    </p:spTree>
    <p:extLst>
      <p:ext uri="{BB962C8B-B14F-4D97-AF65-F5344CB8AC3E}">
        <p14:creationId xmlns:p14="http://schemas.microsoft.com/office/powerpoint/2010/main" val="51960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8</a:t>
            </a:fld>
            <a:endParaRPr kumimoji="1" lang="ja-JP" altLang="en-US"/>
          </a:p>
        </p:txBody>
      </p:sp>
    </p:spTree>
    <p:extLst>
      <p:ext uri="{BB962C8B-B14F-4D97-AF65-F5344CB8AC3E}">
        <p14:creationId xmlns:p14="http://schemas.microsoft.com/office/powerpoint/2010/main" val="56230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9</a:t>
            </a:fld>
            <a:endParaRPr kumimoji="1" lang="ja-JP" altLang="en-US"/>
          </a:p>
        </p:txBody>
      </p:sp>
    </p:spTree>
    <p:extLst>
      <p:ext uri="{BB962C8B-B14F-4D97-AF65-F5344CB8AC3E}">
        <p14:creationId xmlns:p14="http://schemas.microsoft.com/office/powerpoint/2010/main" val="89176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10</a:t>
            </a:fld>
            <a:endParaRPr kumimoji="1" lang="ja-JP" altLang="en-US"/>
          </a:p>
        </p:txBody>
      </p:sp>
    </p:spTree>
    <p:extLst>
      <p:ext uri="{BB962C8B-B14F-4D97-AF65-F5344CB8AC3E}">
        <p14:creationId xmlns:p14="http://schemas.microsoft.com/office/powerpoint/2010/main" val="284913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E4678F2-BFB8-D24B-871B-6C9BF684A684}"/>
              </a:ext>
            </a:extLst>
          </p:cNvPr>
          <p:cNvSpPr/>
          <p:nvPr userDrawn="1"/>
        </p:nvSpPr>
        <p:spPr>
          <a:xfrm>
            <a:off x="0" y="0"/>
            <a:ext cx="6858000" cy="561703"/>
          </a:xfrm>
          <a:prstGeom prst="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8B4D0F-D280-9D47-97BC-4B5EF0AE84B0}"/>
              </a:ext>
            </a:extLst>
          </p:cNvPr>
          <p:cNvSpPr/>
          <p:nvPr userDrawn="1"/>
        </p:nvSpPr>
        <p:spPr>
          <a:xfrm>
            <a:off x="0" y="8873189"/>
            <a:ext cx="6858000" cy="270811"/>
          </a:xfrm>
          <a:prstGeom prst="rect">
            <a:avLst/>
          </a:prstGeom>
          <a:solidFill>
            <a:srgbClr val="3BA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1" name="テキスト ボックス 10">
            <a:extLst>
              <a:ext uri="{FF2B5EF4-FFF2-40B4-BE49-F238E27FC236}">
                <a16:creationId xmlns:a16="http://schemas.microsoft.com/office/drawing/2014/main" id="{F7BBD107-39BA-F848-882B-34FF265F5464}"/>
              </a:ext>
            </a:extLst>
          </p:cNvPr>
          <p:cNvSpPr txBox="1"/>
          <p:nvPr userDrawn="1"/>
        </p:nvSpPr>
        <p:spPr>
          <a:xfrm>
            <a:off x="342900" y="8903811"/>
            <a:ext cx="6178619" cy="230832"/>
          </a:xfrm>
          <a:prstGeom prst="rect">
            <a:avLst/>
          </a:prstGeom>
          <a:noFill/>
        </p:spPr>
        <p:txBody>
          <a:bodyPr wrap="square" rtlCol="0">
            <a:spAutoFit/>
          </a:bodyPr>
          <a:lstStyle/>
          <a:p>
            <a:pPr algn="ctr"/>
            <a:r>
              <a:rPr lang="en-US" altLang="ja-JP" sz="900" dirty="0">
                <a:solidFill>
                  <a:schemeClr val="bg1"/>
                </a:solidFill>
                <a:latin typeface="BIZ UDPゴシック" panose="020B0400000000000000" pitchFamily="50" charset="-128"/>
                <a:ea typeface="BIZ UDPゴシック" panose="020B0400000000000000" pitchFamily="50" charset="-128"/>
              </a:rPr>
              <a:t>Strictly Confidential | ©ONE COMPATH CO., LTD. All rights reserved.</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65848466-E33A-254D-B8E0-E46BDA463345}"/>
              </a:ext>
            </a:extLst>
          </p:cNvPr>
          <p:cNvPicPr>
            <a:picLocks noChangeAspect="1"/>
          </p:cNvPicPr>
          <p:nvPr userDrawn="1"/>
        </p:nvPicPr>
        <p:blipFill>
          <a:blip r:embed="rId2"/>
          <a:stretch>
            <a:fillRect/>
          </a:stretch>
        </p:blipFill>
        <p:spPr>
          <a:xfrm>
            <a:off x="5556148" y="112387"/>
            <a:ext cx="1204343" cy="324060"/>
          </a:xfrm>
          <a:prstGeom prst="rect">
            <a:avLst/>
          </a:prstGeom>
        </p:spPr>
      </p:pic>
      <p:sp>
        <p:nvSpPr>
          <p:cNvPr id="17" name="四角形: 角を丸くする 12">
            <a:extLst>
              <a:ext uri="{FF2B5EF4-FFF2-40B4-BE49-F238E27FC236}">
                <a16:creationId xmlns:a16="http://schemas.microsoft.com/office/drawing/2014/main" id="{B8B85BEB-D9A2-A748-92B1-FA6859A06609}"/>
              </a:ext>
            </a:extLst>
          </p:cNvPr>
          <p:cNvSpPr/>
          <p:nvPr userDrawn="1"/>
        </p:nvSpPr>
        <p:spPr>
          <a:xfrm>
            <a:off x="330275" y="772265"/>
            <a:ext cx="6197450" cy="7939646"/>
          </a:xfrm>
          <a:prstGeom prst="roundRect">
            <a:avLst>
              <a:gd name="adj" fmla="val 2000"/>
            </a:avLst>
          </a:prstGeom>
          <a:solidFill>
            <a:schemeClr val="bg1"/>
          </a:solidFill>
          <a:ln w="25400">
            <a:solidFill>
              <a:srgbClr val="10C987"/>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lvl="1"/>
            <a:endParaRPr kumimoji="1" lang="ja-JP" altLang="en-US" sz="1600" b="1" dirty="0">
              <a:solidFill>
                <a:srgbClr val="109A4B"/>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4">
            <a:extLst>
              <a:ext uri="{FF2B5EF4-FFF2-40B4-BE49-F238E27FC236}">
                <a16:creationId xmlns:a16="http://schemas.microsoft.com/office/drawing/2014/main" id="{52EDA75B-6E8F-8049-AFE2-B2495D3C0120}"/>
              </a:ext>
            </a:extLst>
          </p:cNvPr>
          <p:cNvSpPr txBox="1">
            <a:spLocks/>
          </p:cNvSpPr>
          <p:nvPr userDrawn="1"/>
        </p:nvSpPr>
        <p:spPr>
          <a:xfrm>
            <a:off x="6498659" y="8852585"/>
            <a:ext cx="483666" cy="29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E5D308-56CC-2E4A-8E24-EBB27A48BDF0}" type="slidenum">
              <a:rPr lang="ja-JP" altLang="en-US" smtClean="0">
                <a:solidFill>
                  <a:schemeClr val="bg1"/>
                </a:solidFill>
              </a:rPr>
              <a:pPr/>
              <a:t>‹#›</a:t>
            </a:fld>
            <a:endParaRPr lang="ja-JP" altLang="en-US" dirty="0">
              <a:solidFill>
                <a:schemeClr val="bg1"/>
              </a:solidFill>
              <a:latin typeface="+mn-ea"/>
            </a:endParaRPr>
          </a:p>
        </p:txBody>
      </p:sp>
    </p:spTree>
    <p:extLst>
      <p:ext uri="{BB962C8B-B14F-4D97-AF65-F5344CB8AC3E}">
        <p14:creationId xmlns:p14="http://schemas.microsoft.com/office/powerpoint/2010/main" val="16923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5728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10921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9200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4825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299332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66039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0517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468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5984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63387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75748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3.png"/><Relationship Id="rId4" Type="http://schemas.openxmlformats.org/officeDocument/2006/relationships/slide" Target="slide4.xml"/><Relationship Id="rId9"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hyperlink" Target="https://help.arukuto.jp/webview/ios_arukuto/" TargetMode="External"/><Relationship Id="rId7" Type="http://schemas.openxmlformats.org/officeDocument/2006/relationships/hyperlink" Target="https://help.arukuto.jp/webview/arukuto_help/other/inheriting.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biz-help.arukuto.jp/howtouse/step/" TargetMode="External"/><Relationship Id="rId5" Type="http://schemas.openxmlformats.org/officeDocument/2006/relationships/hyperlink" Target="https://www.arukuto.jp/contact/" TargetMode="External"/><Relationship Id="rId4" Type="http://schemas.openxmlformats.org/officeDocument/2006/relationships/hyperlink" Target="https://help.arukuto.jp/webview/android_arukut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help.arukuto.jp/" TargetMode="External"/><Relationship Id="rId11" Type="http://schemas.openxmlformats.org/officeDocument/2006/relationships/image" Target="../media/image10.jpeg"/><Relationship Id="rId5" Type="http://schemas.openxmlformats.org/officeDocument/2006/relationships/hyperlink" Target="https://www.arukuto.jp/" TargetMode="External"/><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6.png"/><Relationship Id="rId2" Type="http://schemas.openxmlformats.org/officeDocument/2006/relationships/hyperlink" Target="https://help.arukuto.jp/webview/arukuto_help/setting/stepcount_setting.html" TargetMode="Externa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5.png"/><Relationship Id="rId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41.png"/><Relationship Id="rId5" Type="http://schemas.openxmlformats.org/officeDocument/2006/relationships/image" Target="../media/image14.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png"/><Relationship Id="rId5" Type="http://schemas.openxmlformats.org/officeDocument/2006/relationships/image" Target="../media/image45.png"/><Relationship Id="rId10" Type="http://schemas.openxmlformats.org/officeDocument/2006/relationships/image" Target="../media/image4.png"/><Relationship Id="rId4" Type="http://schemas.openxmlformats.org/officeDocument/2006/relationships/hyperlink" Target="https://help.arukuto.jp/webview/arukuto_help/qa/inheritancecode.html" TargetMode="External"/><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D07C2513-1E21-A145-39B3-4633327F246D}"/>
              </a:ext>
            </a:extLst>
          </p:cNvPr>
          <p:cNvGraphicFramePr>
            <a:graphicFrameLocks noGrp="1"/>
          </p:cNvGraphicFramePr>
          <p:nvPr>
            <p:extLst>
              <p:ext uri="{D42A27DB-BD31-4B8C-83A1-F6EECF244321}">
                <p14:modId xmlns:p14="http://schemas.microsoft.com/office/powerpoint/2010/main" val="2948881273"/>
              </p:ext>
            </p:extLst>
          </p:nvPr>
        </p:nvGraphicFramePr>
        <p:xfrm>
          <a:off x="339689" y="831359"/>
          <a:ext cx="6178621" cy="3922464"/>
        </p:xfrm>
        <a:graphic>
          <a:graphicData uri="http://schemas.openxmlformats.org/drawingml/2006/table">
            <a:tbl>
              <a:tblPr firstRow="1" bandRow="1">
                <a:tableStyleId>{5C22544A-7EE6-4342-B048-85BDC9FD1C3A}</a:tableStyleId>
              </a:tblPr>
              <a:tblGrid>
                <a:gridCol w="4821273">
                  <a:extLst>
                    <a:ext uri="{9D8B030D-6E8A-4147-A177-3AD203B41FA5}">
                      <a16:colId xmlns:a16="http://schemas.microsoft.com/office/drawing/2014/main" val="4237332412"/>
                    </a:ext>
                  </a:extLst>
                </a:gridCol>
                <a:gridCol w="442912">
                  <a:extLst>
                    <a:ext uri="{9D8B030D-6E8A-4147-A177-3AD203B41FA5}">
                      <a16:colId xmlns:a16="http://schemas.microsoft.com/office/drawing/2014/main" val="3529034394"/>
                    </a:ext>
                  </a:extLst>
                </a:gridCol>
                <a:gridCol w="914436">
                  <a:extLst>
                    <a:ext uri="{9D8B030D-6E8A-4147-A177-3AD203B41FA5}">
                      <a16:colId xmlns:a16="http://schemas.microsoft.com/office/drawing/2014/main" val="1341439466"/>
                    </a:ext>
                  </a:extLst>
                </a:gridCol>
              </a:tblGrid>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aruku&amp;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のインストールと会員登録</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2P</a:t>
                      </a:r>
                      <a:r>
                        <a:rPr kumimoji="1" lang="ja-JP" altLang="en-US" sz="1400" b="0" dirty="0">
                          <a:solidFill>
                            <a:schemeClr val="tx1"/>
                          </a:solidFill>
                          <a:latin typeface="游ゴシック" panose="020B0400000000000000" pitchFamily="50" charset="-128"/>
                          <a:ea typeface="游ゴシック" panose="020B0400000000000000" pitchFamily="50" charset="-128"/>
                          <a:hlinkClick r:id="rId3" action="ppaction://hlinksldjump"/>
                        </a:rPr>
                        <a:t>～</a:t>
                      </a: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3P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954657"/>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err="1">
                          <a:solidFill>
                            <a:schemeClr val="tx1">
                              <a:lumMod val="50000"/>
                              <a:lumOff val="50000"/>
                            </a:schemeClr>
                          </a:solidFill>
                          <a:latin typeface="游ゴシック" panose="020B0400000000000000" pitchFamily="50" charset="-128"/>
                          <a:ea typeface="游ゴシック" panose="020B0400000000000000" pitchFamily="50" charset="-128"/>
                        </a:rPr>
                        <a:t>aruku</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の使い方を確認してスタート！</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4" action="ppaction://hlinksldjump"/>
                        </a:rPr>
                        <a:t>4P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975895"/>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【Android</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のみ</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インストール時の歩数計測設定</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5" action="ppaction://hlinksldjump"/>
                        </a:rPr>
                        <a:t>5P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7965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団体の参加方法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游ゴシック" panose="020B0400000000000000" pitchFamily="50" charset="-128"/>
                          <a:ea typeface="游ゴシック" panose="020B0400000000000000" pitchFamily="50" charset="-128"/>
                          <a:hlinkClick r:id="rId6" action="ppaction://hlinksldjump"/>
                        </a:rPr>
                        <a:t>6P</a:t>
                      </a:r>
                      <a:r>
                        <a:rPr kumimoji="1" lang="ja-JP" altLang="en-US" sz="1400" b="0" dirty="0">
                          <a:solidFill>
                            <a:schemeClr val="tx1"/>
                          </a:solidFill>
                          <a:latin typeface="游ゴシック" panose="020B0400000000000000" pitchFamily="50" charset="-128"/>
                          <a:ea typeface="游ゴシック" panose="020B0400000000000000" pitchFamily="50" charset="-128"/>
                          <a:hlinkClick r:id="rId6" action="ppaction://hlinksldjump"/>
                        </a:rPr>
                        <a:t>～</a:t>
                      </a:r>
                      <a:r>
                        <a:rPr kumimoji="1" lang="en-US" altLang="ja-JP" sz="1400" b="0" dirty="0">
                          <a:solidFill>
                            <a:schemeClr val="tx1"/>
                          </a:solidFill>
                          <a:latin typeface="游ゴシック" panose="020B0400000000000000" pitchFamily="50" charset="-128"/>
                          <a:ea typeface="游ゴシック" panose="020B0400000000000000" pitchFamily="50" charset="-128"/>
                          <a:hlinkClick r:id="rId6" action="ppaction://hlinksldjump"/>
                        </a:rPr>
                        <a:t>7P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48063"/>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団体ランキングの確認方法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7" action="ppaction://hlinksldjump"/>
                        </a:rPr>
                        <a:t>8P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75418"/>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インストール後のその他操作</a:t>
                      </a: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00939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・自分の参加団体</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所属グループを確認する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808826"/>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・引き継ぎ用メールアドレスを登録する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8735"/>
                  </a:ext>
                </a:extLst>
              </a:tr>
              <a:tr h="638588">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よくある質問</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endParaRPr kumimoji="1" lang="ja-JP" altLang="en-US" sz="1400" b="1" dirty="0">
                        <a:solidFill>
                          <a:srgbClr val="F26B7B"/>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9" action="ppaction://hlinksldjump"/>
                        </a:rPr>
                        <a:t>10P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031478"/>
                  </a:ext>
                </a:extLst>
              </a:tr>
            </a:tbl>
          </a:graphicData>
        </a:graphic>
      </p:graphicFrame>
      <p:pic>
        <p:nvPicPr>
          <p:cNvPr id="10" name="図 9" descr="マグカップ が含まれている画像&#10;&#10;自動的に生成された説明">
            <a:extLst>
              <a:ext uri="{FF2B5EF4-FFF2-40B4-BE49-F238E27FC236}">
                <a16:creationId xmlns:a16="http://schemas.microsoft.com/office/drawing/2014/main" id="{CBFD112B-0B5F-1F1B-2020-9BB109AAB1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943" y="5325620"/>
            <a:ext cx="1809240" cy="2660646"/>
          </a:xfrm>
          <a:prstGeom prst="rect">
            <a:avLst/>
          </a:prstGeom>
        </p:spPr>
      </p:pic>
      <p:sp>
        <p:nvSpPr>
          <p:cNvPr id="11" name="円形吹き出し 8">
            <a:extLst>
              <a:ext uri="{FF2B5EF4-FFF2-40B4-BE49-F238E27FC236}">
                <a16:creationId xmlns:a16="http://schemas.microsoft.com/office/drawing/2014/main" id="{8ED87420-D5C0-4A88-3BB3-5B342D9F6DD1}"/>
              </a:ext>
            </a:extLst>
          </p:cNvPr>
          <p:cNvSpPr/>
          <p:nvPr/>
        </p:nvSpPr>
        <p:spPr>
          <a:xfrm flipH="1">
            <a:off x="3185050" y="5434480"/>
            <a:ext cx="3052462" cy="1708360"/>
          </a:xfrm>
          <a:prstGeom prst="wedgeEllipseCallout">
            <a:avLst>
              <a:gd name="adj1" fmla="val 59599"/>
              <a:gd name="adj2" fmla="val -6961"/>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次のページからの説明</a:t>
            </a:r>
            <a:r>
              <a:rPr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を読んで、</a:t>
            </a:r>
            <a:r>
              <a:rPr lang="en-US" altLang="ja-JP" sz="1400" b="1" dirty="0" err="1">
                <a:solidFill>
                  <a:schemeClr val="bg1"/>
                </a:solidFill>
                <a:latin typeface="BIZ UDPゴシック" panose="020B0400000000000000" pitchFamily="50" charset="-128"/>
                <a:ea typeface="BIZ UDPゴシック" panose="020B0400000000000000" pitchFamily="50" charset="-128"/>
                <a:cs typeface="游ゴシック体 ボールド"/>
              </a:rPr>
              <a:t>aruku</a:t>
            </a:r>
            <a:r>
              <a:rPr lang="en-US" altLang="ja-JP"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&amp;</a:t>
            </a:r>
            <a:r>
              <a:rPr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をインストール</a:t>
            </a:r>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するクト！</a:t>
            </a:r>
            <a:endParaRPr kumimoji="1" lang="en-US" altLang="ja-JP" sz="14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sp>
        <p:nvSpPr>
          <p:cNvPr id="12" name="スライド番号プレースホルダー 2">
            <a:extLst>
              <a:ext uri="{FF2B5EF4-FFF2-40B4-BE49-F238E27FC236}">
                <a16:creationId xmlns:a16="http://schemas.microsoft.com/office/drawing/2014/main" id="{D825F0D0-A9CE-64C0-D063-DBB2250A2CE1}"/>
              </a:ext>
            </a:extLst>
          </p:cNvPr>
          <p:cNvSpPr txBox="1">
            <a:spLocks/>
          </p:cNvSpPr>
          <p:nvPr/>
        </p:nvSpPr>
        <p:spPr>
          <a:xfrm>
            <a:off x="6053558" y="8873189"/>
            <a:ext cx="804441" cy="230832"/>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E3AD3B7-D94B-B945-9C99-5743292739E9}" type="slidenum">
              <a:rPr lang="ja-JP" altLang="en-US" smtClean="0">
                <a:solidFill>
                  <a:schemeClr val="tx1">
                    <a:lumMod val="50000"/>
                    <a:lumOff val="50000"/>
                  </a:schemeClr>
                </a:solidFill>
                <a:latin typeface="BIZ UDPゴシック" panose="020B0400000000000000" pitchFamily="50" charset="-128"/>
                <a:ea typeface="BIZ UDPゴシック" panose="020B0400000000000000" pitchFamily="50" charset="-128"/>
              </a:rPr>
              <a:pPr/>
              <a:t>1</a:t>
            </a:fld>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ページ</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54C56AC-2F60-2940-BB7D-A4F4852DEB07}"/>
              </a:ext>
            </a:extLst>
          </p:cNvPr>
          <p:cNvSpPr txBox="1"/>
          <p:nvPr/>
        </p:nvSpPr>
        <p:spPr>
          <a:xfrm>
            <a:off x="226618" y="103863"/>
            <a:ext cx="5461343" cy="369332"/>
          </a:xfrm>
          <a:prstGeom prst="rect">
            <a:avLst/>
          </a:prstGeom>
          <a:noFill/>
        </p:spPr>
        <p:txBody>
          <a:bodyPr wrap="square" rtlCol="0">
            <a:spAutoFit/>
          </a:bodyPr>
          <a:lstStyle/>
          <a:p>
            <a:r>
              <a:rPr lang="en-US" altLang="ja-JP" b="1" dirty="0">
                <a:solidFill>
                  <a:schemeClr val="bg1">
                    <a:lumMod val="95000"/>
                  </a:schemeClr>
                </a:solidFill>
                <a:latin typeface="游ゴシック" panose="020B0400000000000000" pitchFamily="50" charset="-128"/>
                <a:ea typeface="游ゴシック" panose="020B0400000000000000" pitchFamily="50" charset="-128"/>
              </a:rPr>
              <a:t>aruku&amp;</a:t>
            </a:r>
            <a:r>
              <a:rPr lang="ja-JP" altLang="en-US" b="1" dirty="0">
                <a:solidFill>
                  <a:schemeClr val="bg1">
                    <a:lumMod val="95000"/>
                  </a:schemeClr>
                </a:solidFill>
                <a:latin typeface="游ゴシック" panose="020B0400000000000000" pitchFamily="50" charset="-128"/>
                <a:ea typeface="游ゴシック" panose="020B0400000000000000" pitchFamily="50" charset="-128"/>
              </a:rPr>
              <a:t>団体参加マニュアル 目次</a:t>
            </a:r>
            <a:endParaRPr kumimoji="1" lang="ja-JP" altLang="en-US" b="1" dirty="0">
              <a:solidFill>
                <a:schemeClr val="bg1">
                  <a:lumMod val="9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966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4840D60-4F26-AD4A-806B-63263B6C9E80}"/>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よくある質問</a:t>
            </a:r>
            <a:endParaRPr lang="ja-JP" altLang="en-US" b="1" dirty="0">
              <a:solidFill>
                <a:schemeClr val="bg1"/>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id="{8F8C0472-67B6-B14D-8B81-FFCC578C4440}"/>
              </a:ext>
            </a:extLst>
          </p:cNvPr>
          <p:cNvGrpSpPr/>
          <p:nvPr/>
        </p:nvGrpSpPr>
        <p:grpSpPr>
          <a:xfrm>
            <a:off x="543430" y="1177047"/>
            <a:ext cx="5617219" cy="1944166"/>
            <a:chOff x="543430" y="973952"/>
            <a:chExt cx="5617219" cy="1847458"/>
          </a:xfrm>
        </p:grpSpPr>
        <p:sp>
          <p:nvSpPr>
            <p:cNvPr id="4" name="テキスト ボックス 3">
              <a:extLst>
                <a:ext uri="{FF2B5EF4-FFF2-40B4-BE49-F238E27FC236}">
                  <a16:creationId xmlns:a16="http://schemas.microsoft.com/office/drawing/2014/main" id="{398F0E1A-6CB0-FF4C-8BD8-A93AF5D82641}"/>
                </a:ext>
              </a:extLst>
            </p:cNvPr>
            <p:cNvSpPr txBox="1"/>
            <p:nvPr/>
          </p:nvSpPr>
          <p:spPr>
            <a:xfrm>
              <a:off x="543431" y="973952"/>
              <a:ext cx="4494450"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操作方法がわかりません</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A439B6E5-17E3-5544-A870-D92629A01D85}"/>
                </a:ext>
              </a:extLst>
            </p:cNvPr>
            <p:cNvSpPr txBox="1"/>
            <p:nvPr/>
          </p:nvSpPr>
          <p:spPr>
            <a:xfrm>
              <a:off x="848870" y="1311207"/>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下記のヘルプページをご参照ください。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sp>
          <p:nvSpPr>
            <p:cNvPr id="9" name="テキスト ボックス 8">
              <a:extLst>
                <a:ext uri="{FF2B5EF4-FFF2-40B4-BE49-F238E27FC236}">
                  <a16:creationId xmlns:a16="http://schemas.microsoft.com/office/drawing/2014/main" id="{7283F09B-68AF-9045-820B-AB2D8B7450CF}"/>
                </a:ext>
              </a:extLst>
            </p:cNvPr>
            <p:cNvSpPr txBox="1"/>
            <p:nvPr/>
          </p:nvSpPr>
          <p:spPr>
            <a:xfrm>
              <a:off x="543430" y="1659752"/>
              <a:ext cx="5202049" cy="543562"/>
            </a:xfrm>
            <a:prstGeom prst="rect">
              <a:avLst/>
            </a:prstGeom>
            <a:noFill/>
            <a:ln>
              <a:noFill/>
            </a:ln>
          </p:spPr>
          <p:txBody>
            <a:bodyPr wrap="square" rtlCol="0">
              <a:spAutoFit/>
            </a:bodyPr>
            <a:lstStyle/>
            <a:p>
              <a:pPr>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iOS</a:t>
              </a:r>
              <a:r>
                <a:rPr lang="ja-JP" altLang="en-US" sz="1100" dirty="0">
                  <a:solidFill>
                    <a:schemeClr val="tx2"/>
                  </a:solidFill>
                  <a:latin typeface="Yu Gothic Medium" panose="020B0400000000000000" pitchFamily="34" charset="-128"/>
                  <a:ea typeface="Yu Gothic Medium" panose="020B0400000000000000" pitchFamily="34" charset="-128"/>
                </a:rPr>
                <a:t>  　  </a:t>
              </a:r>
              <a:r>
                <a:rPr lang="en-US" altLang="ja-JP" sz="1100" dirty="0">
                  <a:solidFill>
                    <a:schemeClr val="tx2"/>
                  </a:solidFill>
                  <a:latin typeface="Yu Gothic Medium" panose="020B0400000000000000" pitchFamily="34" charset="-128"/>
                  <a:ea typeface="Yu Gothic Medium" panose="020B0400000000000000" pitchFamily="34" charset="-128"/>
                </a:rPr>
                <a:t>: </a:t>
              </a:r>
              <a:r>
                <a:rPr lang="en-US" altLang="ja-JP" sz="1100" b="1" dirty="0">
                  <a:solidFill>
                    <a:schemeClr val="tx2"/>
                  </a:solidFill>
                  <a:latin typeface="游ゴシック" panose="020B0400000000000000" pitchFamily="50" charset="-128"/>
                  <a:ea typeface="游ゴシック" panose="020B0400000000000000" pitchFamily="50" charset="-128"/>
                  <a:hlinkClick r:id="rId3"/>
                </a:rPr>
                <a:t>https://help.arukuto.jp/webview/ios_arukuto/</a:t>
              </a:r>
              <a:endParaRPr lang="en-US" altLang="ja-JP" sz="1100" b="1" dirty="0">
                <a:solidFill>
                  <a:schemeClr val="tx2"/>
                </a:solidFill>
                <a:latin typeface="游ゴシック" panose="020B0400000000000000" pitchFamily="50" charset="-128"/>
                <a:ea typeface="游ゴシック" panose="020B0400000000000000" pitchFamily="50" charset="-128"/>
              </a:endParaRPr>
            </a:p>
            <a:p>
              <a:pPr>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Android </a:t>
              </a:r>
              <a:r>
                <a:rPr lang="en-US" altLang="ja-JP" sz="1100" b="1" dirty="0">
                  <a:solidFill>
                    <a:schemeClr val="tx2"/>
                  </a:solidFill>
                  <a:latin typeface="Yu Gothic" panose="020B0400000000000000" pitchFamily="34" charset="-128"/>
                  <a:ea typeface="Yu Gothic" panose="020B0400000000000000" pitchFamily="34" charset="-128"/>
                </a:rPr>
                <a:t>:</a:t>
              </a:r>
              <a:r>
                <a:rPr lang="en-US" altLang="ja-JP" sz="1100" b="1" dirty="0">
                  <a:solidFill>
                    <a:schemeClr val="tx2"/>
                  </a:solidFill>
                  <a:latin typeface="Yu Gothic" panose="020B0400000000000000" pitchFamily="34" charset="-128"/>
                  <a:ea typeface="Yu Gothic" panose="020B0400000000000000" pitchFamily="34" charset="-128"/>
                  <a:hlinkClick r:id="rId4"/>
                </a:rPr>
                <a:t>https://help.arukuto.jp/</a:t>
              </a:r>
              <a:r>
                <a:rPr lang="en-US" altLang="ja-JP" sz="1100" b="1" dirty="0" err="1">
                  <a:solidFill>
                    <a:schemeClr val="tx2"/>
                  </a:solidFill>
                  <a:latin typeface="Yu Gothic" panose="020B0400000000000000" pitchFamily="34" charset="-128"/>
                  <a:ea typeface="Yu Gothic" panose="020B0400000000000000" pitchFamily="34" charset="-128"/>
                  <a:hlinkClick r:id="rId4"/>
                </a:rPr>
                <a:t>webview</a:t>
              </a:r>
              <a:r>
                <a:rPr lang="en-US" altLang="ja-JP" sz="1100" b="1" dirty="0">
                  <a:solidFill>
                    <a:schemeClr val="tx2"/>
                  </a:solidFill>
                  <a:latin typeface="Yu Gothic" panose="020B0400000000000000" pitchFamily="34" charset="-128"/>
                  <a:ea typeface="Yu Gothic" panose="020B0400000000000000" pitchFamily="34" charset="-128"/>
                  <a:hlinkClick r:id="rId4"/>
                </a:rPr>
                <a:t>/</a:t>
              </a:r>
              <a:r>
                <a:rPr lang="en-US" altLang="ja-JP" sz="1100" b="1" dirty="0" err="1">
                  <a:solidFill>
                    <a:schemeClr val="tx2"/>
                  </a:solidFill>
                  <a:latin typeface="Yu Gothic" panose="020B0400000000000000" pitchFamily="34" charset="-128"/>
                  <a:ea typeface="Yu Gothic" panose="020B0400000000000000" pitchFamily="34" charset="-128"/>
                  <a:hlinkClick r:id="rId4"/>
                </a:rPr>
                <a:t>android_arukuto</a:t>
              </a:r>
              <a:r>
                <a:rPr lang="en-US" altLang="ja-JP" sz="1100" b="1" dirty="0">
                  <a:solidFill>
                    <a:schemeClr val="tx2"/>
                  </a:solidFill>
                  <a:latin typeface="Yu Gothic" panose="020B0400000000000000" pitchFamily="34" charset="-128"/>
                  <a:ea typeface="Yu Gothic" panose="020B0400000000000000" pitchFamily="34" charset="-128"/>
                  <a:hlinkClick r:id="rId4"/>
                </a:rPr>
                <a:t>/</a:t>
              </a:r>
              <a:endParaRPr lang="en-US" altLang="ja-JP" sz="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1512796-1086-2C45-A27F-17A1EE775691}"/>
                </a:ext>
              </a:extLst>
            </p:cNvPr>
            <p:cNvSpPr txBox="1"/>
            <p:nvPr/>
          </p:nvSpPr>
          <p:spPr>
            <a:xfrm>
              <a:off x="563514" y="2267412"/>
              <a:ext cx="4847506"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ヘルプをみても解決しない場合は、下記のフォームよりお問い合わせください。 　</a:t>
              </a:r>
              <a:endParaRPr lang="en-US" altLang="ja-JP" sz="1000" dirty="0">
                <a:solidFill>
                  <a:srgbClr val="F55E11"/>
                </a:solidFill>
                <a:latin typeface="Yu Gothic Medium" panose="020B0400000000000000" pitchFamily="34" charset="-128"/>
                <a:ea typeface="Yu Gothic Medium" panose="020B0400000000000000" pitchFamily="34" charset="-128"/>
              </a:endParaRPr>
            </a:p>
            <a:p>
              <a:r>
                <a:rPr lang="ja-JP" altLang="en-US" sz="1000" dirty="0">
                  <a:solidFill>
                    <a:srgbClr val="F55E11"/>
                  </a:solidFill>
                  <a:latin typeface="Yu Gothic Medium" panose="020B0400000000000000" pitchFamily="34" charset="-128"/>
                  <a:ea typeface="Yu Gothic Medium" panose="020B0400000000000000" pitchFamily="34" charset="-128"/>
                </a:rPr>
                <a:t>　</a:t>
              </a:r>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お客様サポート窓口： </a:t>
              </a:r>
              <a:r>
                <a:rPr lang="en-US" altLang="ja-JP" sz="1000" b="1" dirty="0">
                  <a:latin typeface="Yu Gothic" panose="020B0400000000000000" pitchFamily="34" charset="-128"/>
                  <a:ea typeface="Yu Gothic" panose="020B0400000000000000" pitchFamily="34" charset="-128"/>
                  <a:hlinkClick r:id="rId5"/>
                </a:rPr>
                <a:t>https://www.arukuto.jp/contact/</a:t>
              </a:r>
              <a:endParaRPr lang="en-US" altLang="ja-JP" sz="1000" b="1" dirty="0">
                <a:latin typeface="Yu Gothic" panose="020B0400000000000000" pitchFamily="34" charset="-128"/>
                <a:ea typeface="Yu Gothic" panose="020B0400000000000000" pitchFamily="34" charset="-128"/>
              </a:endParaRPr>
            </a:p>
            <a:p>
              <a:pPr algn="l"/>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grpSp>
          <p:nvGrpSpPr>
            <p:cNvPr id="13" name="グループ化 12">
              <a:extLst>
                <a:ext uri="{FF2B5EF4-FFF2-40B4-BE49-F238E27FC236}">
                  <a16:creationId xmlns:a16="http://schemas.microsoft.com/office/drawing/2014/main" id="{9CCF4801-1090-EA47-9F49-B6584DD8C6BA}"/>
                </a:ext>
              </a:extLst>
            </p:cNvPr>
            <p:cNvGrpSpPr/>
            <p:nvPr/>
          </p:nvGrpSpPr>
          <p:grpSpPr>
            <a:xfrm>
              <a:off x="701316" y="1316508"/>
              <a:ext cx="155851" cy="153888"/>
              <a:chOff x="709267" y="1324459"/>
              <a:chExt cx="155851" cy="153888"/>
            </a:xfrm>
          </p:grpSpPr>
          <p:cxnSp>
            <p:nvCxnSpPr>
              <p:cNvPr id="11" name="直線コネクタ 10">
                <a:extLst>
                  <a:ext uri="{FF2B5EF4-FFF2-40B4-BE49-F238E27FC236}">
                    <a16:creationId xmlns:a16="http://schemas.microsoft.com/office/drawing/2014/main" id="{7F7629CC-D72C-4D46-AFAC-DC23A25633DD}"/>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8BCDFA8-798B-E54C-9694-1FD05384D261}"/>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グループ化 40">
            <a:extLst>
              <a:ext uri="{FF2B5EF4-FFF2-40B4-BE49-F238E27FC236}">
                <a16:creationId xmlns:a16="http://schemas.microsoft.com/office/drawing/2014/main" id="{C6559286-059E-8346-9A11-5779D61D6569}"/>
              </a:ext>
            </a:extLst>
          </p:cNvPr>
          <p:cNvGrpSpPr/>
          <p:nvPr/>
        </p:nvGrpSpPr>
        <p:grpSpPr>
          <a:xfrm>
            <a:off x="543430" y="3327638"/>
            <a:ext cx="5835241" cy="1965873"/>
            <a:chOff x="543430" y="3027835"/>
            <a:chExt cx="5835241" cy="1965873"/>
          </a:xfrm>
        </p:grpSpPr>
        <p:sp>
          <p:nvSpPr>
            <p:cNvPr id="17" name="テキスト ボックス 16">
              <a:extLst>
                <a:ext uri="{FF2B5EF4-FFF2-40B4-BE49-F238E27FC236}">
                  <a16:creationId xmlns:a16="http://schemas.microsoft.com/office/drawing/2014/main" id="{5F7C4FA5-F26B-554A-BF70-26A96246FE82}"/>
                </a:ext>
              </a:extLst>
            </p:cNvPr>
            <p:cNvSpPr txBox="1"/>
            <p:nvPr/>
          </p:nvSpPr>
          <p:spPr>
            <a:xfrm>
              <a:off x="543430" y="3027835"/>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どのくらいの頻度でアプリを起動すればいいですか？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9D3F03D7-AEB5-0240-9FC9-9C72AA5F5C7A}"/>
                </a:ext>
              </a:extLst>
            </p:cNvPr>
            <p:cNvSpPr txBox="1"/>
            <p:nvPr/>
          </p:nvSpPr>
          <p:spPr>
            <a:xfrm>
              <a:off x="848870" y="3365090"/>
              <a:ext cx="5311779" cy="738664"/>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週間に</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回はアプリを起動してください。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また</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イベント最終日の歩数は翌日の</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12</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時までにアプリを</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起動し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反映させてください。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19" name="グループ化 18">
              <a:extLst>
                <a:ext uri="{FF2B5EF4-FFF2-40B4-BE49-F238E27FC236}">
                  <a16:creationId xmlns:a16="http://schemas.microsoft.com/office/drawing/2014/main" id="{22F729C6-3315-D546-9BA7-AE911144BDB9}"/>
                </a:ext>
              </a:extLst>
            </p:cNvPr>
            <p:cNvGrpSpPr/>
            <p:nvPr/>
          </p:nvGrpSpPr>
          <p:grpSpPr>
            <a:xfrm>
              <a:off x="701316" y="3370391"/>
              <a:ext cx="155851" cy="153888"/>
              <a:chOff x="709267" y="1324459"/>
              <a:chExt cx="155851" cy="153888"/>
            </a:xfrm>
          </p:grpSpPr>
          <p:cxnSp>
            <p:nvCxnSpPr>
              <p:cNvPr id="20" name="直線コネクタ 19">
                <a:extLst>
                  <a:ext uri="{FF2B5EF4-FFF2-40B4-BE49-F238E27FC236}">
                    <a16:creationId xmlns:a16="http://schemas.microsoft.com/office/drawing/2014/main" id="{C6709FFD-FF60-E34E-9B7D-8AC4944FA421}"/>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AB441D98-E520-EE48-9251-D1FA5F608CC2}"/>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22" name="テキスト ボックス 21">
              <a:extLst>
                <a:ext uri="{FF2B5EF4-FFF2-40B4-BE49-F238E27FC236}">
                  <a16:creationId xmlns:a16="http://schemas.microsoft.com/office/drawing/2014/main" id="{D88BAC13-DF43-884D-B016-B2AF9CBEF611}"/>
                </a:ext>
              </a:extLst>
            </p:cNvPr>
            <p:cNvSpPr txBox="1"/>
            <p:nvPr/>
          </p:nvSpPr>
          <p:spPr>
            <a:xfrm>
              <a:off x="563514" y="4163801"/>
              <a:ext cx="5815157" cy="829907"/>
            </a:xfrm>
            <a:prstGeom prst="rect">
              <a:avLst/>
            </a:prstGeom>
            <a:noFill/>
            <a:ln>
              <a:noFill/>
            </a:ln>
          </p:spPr>
          <p:txBody>
            <a:bodyPr wrap="square" rtlCol="0">
              <a:spAutoFit/>
            </a:bodyPr>
            <a:lstStyle/>
            <a:p>
              <a:pPr algn="l">
                <a:lnSpc>
                  <a:spcPct val="150000"/>
                </a:lnSpc>
              </a:pPr>
              <a:r>
                <a:rPr lang="ja-JP" altLang="en-US" sz="1100" dirty="0">
                  <a:solidFill>
                    <a:srgbClr val="002060"/>
                  </a:solidFill>
                  <a:latin typeface="Yu Gothic Medium" panose="020B0400000000000000" pitchFamily="34" charset="-128"/>
                  <a:ea typeface="Yu Gothic Medium" panose="020B0400000000000000" pitchFamily="34" charset="-128"/>
                </a:rPr>
                <a:t>歩数に関するヘルプ：　</a:t>
              </a:r>
              <a:r>
                <a:rPr lang="ja-JP" altLang="en-US" sz="1100" dirty="0">
                  <a:latin typeface="Yu Gothic Medium" panose="020B0400000000000000" pitchFamily="34" charset="-128"/>
                  <a:ea typeface="Yu Gothic Medium" panose="020B0400000000000000" pitchFamily="34" charset="-128"/>
                </a:rPr>
                <a:t>　　</a:t>
              </a:r>
              <a:endParaRPr lang="en-US" altLang="ja-JP" sz="1100" dirty="0">
                <a:latin typeface="Yu Gothic Medium" panose="020B0400000000000000" pitchFamily="34" charset="-128"/>
                <a:ea typeface="Yu Gothic Medium" panose="020B0400000000000000" pitchFamily="34" charset="-128"/>
              </a:endParaRPr>
            </a:p>
            <a:p>
              <a:pPr>
                <a:lnSpc>
                  <a:spcPct val="150000"/>
                </a:lnSpc>
              </a:pPr>
              <a:r>
                <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hlinkClick r:id="rId6"/>
                </a:rPr>
                <a:t>https://biz-help.arukuto.jp/howtouse/step/</a:t>
              </a:r>
              <a:endPar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endParaRPr>
            </a:p>
            <a:p>
              <a:pPr>
                <a:lnSpc>
                  <a:spcPct val="150000"/>
                </a:lnSpc>
              </a:pPr>
              <a:endPar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endParaRPr>
            </a:p>
          </p:txBody>
        </p:sp>
      </p:grpSp>
      <p:grpSp>
        <p:nvGrpSpPr>
          <p:cNvPr id="42" name="グループ化 41">
            <a:extLst>
              <a:ext uri="{FF2B5EF4-FFF2-40B4-BE49-F238E27FC236}">
                <a16:creationId xmlns:a16="http://schemas.microsoft.com/office/drawing/2014/main" id="{E99C98F4-3D23-7C40-9686-8E4EB7062854}"/>
              </a:ext>
            </a:extLst>
          </p:cNvPr>
          <p:cNvGrpSpPr/>
          <p:nvPr/>
        </p:nvGrpSpPr>
        <p:grpSpPr>
          <a:xfrm>
            <a:off x="543430" y="5451859"/>
            <a:ext cx="5617219" cy="645032"/>
            <a:chOff x="543430" y="5152056"/>
            <a:chExt cx="5617219" cy="645032"/>
          </a:xfrm>
        </p:grpSpPr>
        <p:sp>
          <p:nvSpPr>
            <p:cNvPr id="23" name="テキスト ボックス 22">
              <a:extLst>
                <a:ext uri="{FF2B5EF4-FFF2-40B4-BE49-F238E27FC236}">
                  <a16:creationId xmlns:a16="http://schemas.microsoft.com/office/drawing/2014/main" id="{65F09C86-62E3-814C-88B2-16236003F3D9}"/>
                </a:ext>
              </a:extLst>
            </p:cNvPr>
            <p:cNvSpPr txBox="1"/>
            <p:nvPr/>
          </p:nvSpPr>
          <p:spPr>
            <a:xfrm>
              <a:off x="543430" y="5152056"/>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複数の団体に参加することはできますか？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97E875A4-7237-844E-94A8-CBCD466B15A1}"/>
                </a:ext>
              </a:extLst>
            </p:cNvPr>
            <p:cNvSpPr txBox="1"/>
            <p:nvPr/>
          </p:nvSpPr>
          <p:spPr>
            <a:xfrm>
              <a:off x="848870" y="5489311"/>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最大</a:t>
              </a:r>
              <a:r>
                <a:rPr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10</a:t>
              </a:r>
              <a:r>
                <a:rPr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個</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まで同時に参加することができます。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25" name="グループ化 24">
              <a:extLst>
                <a:ext uri="{FF2B5EF4-FFF2-40B4-BE49-F238E27FC236}">
                  <a16:creationId xmlns:a16="http://schemas.microsoft.com/office/drawing/2014/main" id="{B37339AE-116C-8B48-AA4C-B86B9CEE47F9}"/>
                </a:ext>
              </a:extLst>
            </p:cNvPr>
            <p:cNvGrpSpPr/>
            <p:nvPr/>
          </p:nvGrpSpPr>
          <p:grpSpPr>
            <a:xfrm>
              <a:off x="701316" y="5494612"/>
              <a:ext cx="155851" cy="153888"/>
              <a:chOff x="709267" y="1324459"/>
              <a:chExt cx="155851" cy="153888"/>
            </a:xfrm>
          </p:grpSpPr>
          <p:cxnSp>
            <p:nvCxnSpPr>
              <p:cNvPr id="26" name="直線コネクタ 25">
                <a:extLst>
                  <a:ext uri="{FF2B5EF4-FFF2-40B4-BE49-F238E27FC236}">
                    <a16:creationId xmlns:a16="http://schemas.microsoft.com/office/drawing/2014/main" id="{4C9A7780-8016-454E-8838-4A771022A970}"/>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1B92ED99-5A93-3740-8F0E-20CADAD6F5B9}"/>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3" name="グループ化 42">
            <a:extLst>
              <a:ext uri="{FF2B5EF4-FFF2-40B4-BE49-F238E27FC236}">
                <a16:creationId xmlns:a16="http://schemas.microsoft.com/office/drawing/2014/main" id="{6212F070-D2E2-A141-9292-8002A38682AA}"/>
              </a:ext>
            </a:extLst>
          </p:cNvPr>
          <p:cNvGrpSpPr/>
          <p:nvPr/>
        </p:nvGrpSpPr>
        <p:grpSpPr>
          <a:xfrm>
            <a:off x="543430" y="6521004"/>
            <a:ext cx="5835241" cy="1859246"/>
            <a:chOff x="543430" y="6221201"/>
            <a:chExt cx="5835241" cy="1859246"/>
          </a:xfrm>
        </p:grpSpPr>
        <p:sp>
          <p:nvSpPr>
            <p:cNvPr id="28" name="テキスト ボックス 27">
              <a:extLst>
                <a:ext uri="{FF2B5EF4-FFF2-40B4-BE49-F238E27FC236}">
                  <a16:creationId xmlns:a16="http://schemas.microsoft.com/office/drawing/2014/main" id="{E8817646-66EE-8042-A104-FC66DF2B8421}"/>
                </a:ext>
              </a:extLst>
            </p:cNvPr>
            <p:cNvSpPr txBox="1"/>
            <p:nvPr/>
          </p:nvSpPr>
          <p:spPr>
            <a:xfrm>
              <a:off x="543430" y="6221201"/>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データを引き継ぎたいです。</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543CFE2D-663E-0F49-88A1-9483FEA3E39F}"/>
                </a:ext>
              </a:extLst>
            </p:cNvPr>
            <p:cNvSpPr txBox="1"/>
            <p:nvPr/>
          </p:nvSpPr>
          <p:spPr>
            <a:xfrm>
              <a:off x="848870" y="6558456"/>
              <a:ext cx="5529800" cy="523220"/>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機種変更前に以下をご参照のう</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え</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「引き継ぎ用メールアドレス</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endParaRPr kumimoji="1" lang="en-US" altLang="ja-JP" sz="1400" b="1" spc="-300"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の登録し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新しい端末で引き継ぎの実施をお願いいたします。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30" name="グループ化 29">
              <a:extLst>
                <a:ext uri="{FF2B5EF4-FFF2-40B4-BE49-F238E27FC236}">
                  <a16:creationId xmlns:a16="http://schemas.microsoft.com/office/drawing/2014/main" id="{F016D775-6E2D-634F-95DF-136DDA85FED3}"/>
                </a:ext>
              </a:extLst>
            </p:cNvPr>
            <p:cNvGrpSpPr/>
            <p:nvPr/>
          </p:nvGrpSpPr>
          <p:grpSpPr>
            <a:xfrm>
              <a:off x="701316" y="6563757"/>
              <a:ext cx="155851" cy="153888"/>
              <a:chOff x="709267" y="1324459"/>
              <a:chExt cx="155851" cy="153888"/>
            </a:xfrm>
          </p:grpSpPr>
          <p:cxnSp>
            <p:nvCxnSpPr>
              <p:cNvPr id="32" name="直線コネクタ 31">
                <a:extLst>
                  <a:ext uri="{FF2B5EF4-FFF2-40B4-BE49-F238E27FC236}">
                    <a16:creationId xmlns:a16="http://schemas.microsoft.com/office/drawing/2014/main" id="{3C66CA17-7FB5-DD4E-92BE-80BEC81E89FF}"/>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9613BC61-2D0E-7543-9834-162C31AFF87A}"/>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34" name="テキスト ボックス 33">
              <a:extLst>
                <a:ext uri="{FF2B5EF4-FFF2-40B4-BE49-F238E27FC236}">
                  <a16:creationId xmlns:a16="http://schemas.microsoft.com/office/drawing/2014/main" id="{2B70BC56-638A-D24F-924B-97764FF0DD98}"/>
                </a:ext>
              </a:extLst>
            </p:cNvPr>
            <p:cNvSpPr txBox="1"/>
            <p:nvPr/>
          </p:nvSpPr>
          <p:spPr>
            <a:xfrm>
              <a:off x="563514" y="7146152"/>
              <a:ext cx="5815157" cy="934295"/>
            </a:xfrm>
            <a:prstGeom prst="rect">
              <a:avLst/>
            </a:prstGeom>
            <a:noFill/>
            <a:ln>
              <a:noFill/>
            </a:ln>
          </p:spPr>
          <p:txBody>
            <a:bodyPr wrap="square" rtlCol="0">
              <a:spAutoFit/>
            </a:bodyPr>
            <a:lstStyle/>
            <a:p>
              <a:pPr>
                <a:lnSpc>
                  <a:spcPct val="150000"/>
                </a:lnSpc>
              </a:pPr>
              <a:r>
                <a:rPr lang="ja-JP" altLang="en-US" sz="1100" dirty="0">
                  <a:solidFill>
                    <a:srgbClr val="002060"/>
                  </a:solidFill>
                  <a:latin typeface="Yu Gothic Medium" panose="020B0400000000000000" pitchFamily="34" charset="-128"/>
                  <a:ea typeface="Yu Gothic Medium" panose="020B0400000000000000" pitchFamily="34" charset="-128"/>
                </a:rPr>
                <a:t>登録</a:t>
              </a:r>
              <a:r>
                <a:rPr lang="en-US" altLang="ja-JP" sz="1100" dirty="0">
                  <a:solidFill>
                    <a:srgbClr val="002060"/>
                  </a:solidFill>
                  <a:latin typeface="Yu Gothic Medium" panose="020B0400000000000000" pitchFamily="34" charset="-128"/>
                  <a:ea typeface="Yu Gothic Medium" panose="020B0400000000000000" pitchFamily="34" charset="-128"/>
                </a:rPr>
                <a:t>/</a:t>
              </a:r>
              <a:r>
                <a:rPr lang="ja-JP" altLang="en-US" sz="1100" dirty="0">
                  <a:solidFill>
                    <a:srgbClr val="002060"/>
                  </a:solidFill>
                  <a:latin typeface="Yu Gothic Medium" panose="020B0400000000000000" pitchFamily="34" charset="-128"/>
                  <a:ea typeface="Yu Gothic Medium" panose="020B0400000000000000" pitchFamily="34" charset="-128"/>
                </a:rPr>
                <a:t>引き継ぎ方法：</a:t>
              </a:r>
              <a:r>
                <a:rPr lang="ja-JP" altLang="en-US" sz="1100" dirty="0">
                  <a:latin typeface="Yu Gothic Medium" panose="020B0400000000000000" pitchFamily="34" charset="-128"/>
                  <a:ea typeface="Yu Gothic Medium" panose="020B0400000000000000" pitchFamily="34" charset="-128"/>
                </a:rPr>
                <a:t>　　</a:t>
              </a:r>
              <a:r>
                <a:rPr lang="ja-JP" altLang="en-US" sz="1100" b="1" dirty="0">
                  <a:solidFill>
                    <a:srgbClr val="002060"/>
                  </a:solidFill>
                  <a:latin typeface="BIZ UDPゴシック" panose="020B0400000000000000" pitchFamily="50" charset="-128"/>
                  <a:ea typeface="BIZ UDPゴシック" panose="020B0400000000000000" pitchFamily="50" charset="-128"/>
                </a:rPr>
                <a:t>　</a:t>
              </a:r>
              <a:endParaRPr lang="en-US" altLang="ja-JP" sz="1100" b="1" dirty="0">
                <a:solidFill>
                  <a:srgbClr val="002060"/>
                </a:solidFill>
                <a:latin typeface="BIZ UDPゴシック" panose="020B0400000000000000" pitchFamily="50" charset="-128"/>
                <a:ea typeface="BIZ UDPゴシック" panose="020B0400000000000000" pitchFamily="50" charset="-128"/>
              </a:endParaRPr>
            </a:p>
            <a:p>
              <a:pPr>
                <a:lnSpc>
                  <a:spcPct val="150000"/>
                </a:lnSpc>
              </a:pPr>
              <a:r>
                <a:rPr lang="en-US" altLang="ja-JP" sz="1100" b="1" dirty="0">
                  <a:latin typeface="Yu Gothic" panose="020B0400000000000000" pitchFamily="34" charset="-128"/>
                  <a:ea typeface="Yu Gothic" panose="020B0400000000000000" pitchFamily="34" charset="-128"/>
                  <a:hlinkClick r:id="rId7"/>
                </a:rPr>
                <a:t>https://help.arukuto.jp/webview/arukuto_help/other/inheriting.html</a:t>
              </a:r>
              <a:endParaRPr lang="en-US" altLang="ja-JP" sz="1100" b="1" dirty="0">
                <a:latin typeface="Yu Gothic" panose="020B0400000000000000" pitchFamily="34" charset="-128"/>
                <a:ea typeface="Yu Gothic" panose="020B0400000000000000" pitchFamily="34" charset="-128"/>
              </a:endParaRPr>
            </a:p>
            <a:p>
              <a:pPr>
                <a:lnSpc>
                  <a:spcPct val="150000"/>
                </a:lnSpc>
              </a:pPr>
              <a:endParaRPr lang="en-US" altLang="ja-JP" sz="1600" b="1" dirty="0">
                <a:latin typeface="Yu Gothic" panose="020B0400000000000000" pitchFamily="34" charset="-128"/>
                <a:ea typeface="Yu Gothic" panose="020B0400000000000000" pitchFamily="34" charset="-128"/>
              </a:endParaRPr>
            </a:p>
          </p:txBody>
        </p:sp>
      </p:grpSp>
      <p:sp>
        <p:nvSpPr>
          <p:cNvPr id="3" name="正方形/長方形 2">
            <a:extLst>
              <a:ext uri="{FF2B5EF4-FFF2-40B4-BE49-F238E27FC236}">
                <a16:creationId xmlns:a16="http://schemas.microsoft.com/office/drawing/2014/main" id="{8DB6717E-B945-ED37-2B80-54487F44538D}"/>
              </a:ext>
            </a:extLst>
          </p:cNvPr>
          <p:cNvSpPr/>
          <p:nvPr/>
        </p:nvSpPr>
        <p:spPr>
          <a:xfrm>
            <a:off x="543430" y="1079769"/>
            <a:ext cx="5740637" cy="2041443"/>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341F15-8B27-3308-9C8B-3E3C4324A232}"/>
              </a:ext>
            </a:extLst>
          </p:cNvPr>
          <p:cNvSpPr/>
          <p:nvPr/>
        </p:nvSpPr>
        <p:spPr>
          <a:xfrm>
            <a:off x="543431" y="3273613"/>
            <a:ext cx="5740637" cy="1882047"/>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9FDBEE-F90E-B33A-6B8D-2AA4D1F31355}"/>
              </a:ext>
            </a:extLst>
          </p:cNvPr>
          <p:cNvSpPr/>
          <p:nvPr/>
        </p:nvSpPr>
        <p:spPr>
          <a:xfrm>
            <a:off x="543430" y="5331810"/>
            <a:ext cx="5740637" cy="835526"/>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F236F1C-796A-4302-D2F4-9F789AB24068}"/>
              </a:ext>
            </a:extLst>
          </p:cNvPr>
          <p:cNvSpPr/>
          <p:nvPr/>
        </p:nvSpPr>
        <p:spPr>
          <a:xfrm>
            <a:off x="543430" y="6373801"/>
            <a:ext cx="5740637" cy="1777978"/>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303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51">
            <a:extLst>
              <a:ext uri="{FF2B5EF4-FFF2-40B4-BE49-F238E27FC236}">
                <a16:creationId xmlns:a16="http://schemas.microsoft.com/office/drawing/2014/main" id="{DF629F8B-A5DB-1BA6-1DAD-E7E444D37517}"/>
              </a:ext>
            </a:extLst>
          </p:cNvPr>
          <p:cNvSpPr/>
          <p:nvPr/>
        </p:nvSpPr>
        <p:spPr>
          <a:xfrm>
            <a:off x="728533" y="1345805"/>
            <a:ext cx="5424941" cy="2753837"/>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BAA730E9-DC03-B7D4-5775-E2D80D21F657}"/>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22" name="テキスト ボックス 21">
            <a:extLst>
              <a:ext uri="{FF2B5EF4-FFF2-40B4-BE49-F238E27FC236}">
                <a16:creationId xmlns:a16="http://schemas.microsoft.com/office/drawing/2014/main" id="{481A7B29-A4A0-48F9-AFD8-D4A20AFD8E98}"/>
              </a:ext>
            </a:extLst>
          </p:cNvPr>
          <p:cNvSpPr txBox="1"/>
          <p:nvPr/>
        </p:nvSpPr>
        <p:spPr>
          <a:xfrm>
            <a:off x="636496" y="967394"/>
            <a:ext cx="5087278" cy="307777"/>
          </a:xfrm>
          <a:prstGeom prst="rect">
            <a:avLst/>
          </a:prstGeom>
          <a:noFill/>
          <a:ln>
            <a:noFill/>
          </a:ln>
        </p:spPr>
        <p:txBody>
          <a:bodyPr wrap="square" rtlCol="0">
            <a:spAutoFit/>
          </a:bodyPr>
          <a:lstStyle/>
          <a:p>
            <a:pPr lvl="1"/>
            <a:r>
              <a:rPr kumimoji="1" lang="en-US" altLang="ja-JP" sz="1400" b="1" dirty="0">
                <a:solidFill>
                  <a:srgbClr val="10C987"/>
                </a:solidFill>
                <a:latin typeface="Yu Gothic" panose="020B0400000000000000" pitchFamily="34" charset="-128"/>
                <a:ea typeface="Yu Gothic" panose="020B0400000000000000" pitchFamily="34" charset="-128"/>
              </a:rPr>
              <a:t>QR</a:t>
            </a:r>
            <a:r>
              <a:rPr kumimoji="1" lang="ja-JP" altLang="en-US" sz="1400" b="1" dirty="0">
                <a:solidFill>
                  <a:srgbClr val="10C987"/>
                </a:solidFill>
                <a:latin typeface="Yu Gothic" panose="020B0400000000000000" pitchFamily="34" charset="-128"/>
                <a:ea typeface="Yu Gothic" panose="020B0400000000000000" pitchFamily="34" charset="-128"/>
              </a:rPr>
              <a:t>コードを読み取りアプリをダウンロード！</a:t>
            </a:r>
          </a:p>
        </p:txBody>
      </p:sp>
      <p:sp>
        <p:nvSpPr>
          <p:cNvPr id="8" name="テキスト ボックス 7">
            <a:extLst>
              <a:ext uri="{FF2B5EF4-FFF2-40B4-BE49-F238E27FC236}">
                <a16:creationId xmlns:a16="http://schemas.microsoft.com/office/drawing/2014/main" id="{5460225E-9EE0-19D0-1414-3479C8968BA9}"/>
              </a:ext>
            </a:extLst>
          </p:cNvPr>
          <p:cNvSpPr txBox="1"/>
          <p:nvPr/>
        </p:nvSpPr>
        <p:spPr>
          <a:xfrm>
            <a:off x="926771" y="4385953"/>
            <a:ext cx="5087279" cy="230832"/>
          </a:xfrm>
          <a:prstGeom prst="rect">
            <a:avLst/>
          </a:prstGeom>
          <a:noFill/>
          <a:ln>
            <a:noFill/>
          </a:ln>
        </p:spPr>
        <p:txBody>
          <a:bodyPr wrap="square" rtlCol="0">
            <a:spAutoFit/>
          </a:bodyPr>
          <a:lstStyle/>
          <a:p>
            <a:pPr algn="ct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 QR</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コードが読み取れない場合は、ブラウザの</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JavaScript</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設定を</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ON</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にしてください。</a:t>
            </a:r>
          </a:p>
        </p:txBody>
      </p:sp>
      <p:sp>
        <p:nvSpPr>
          <p:cNvPr id="19" name="テキスト ボックス 18">
            <a:extLst>
              <a:ext uri="{FF2B5EF4-FFF2-40B4-BE49-F238E27FC236}">
                <a16:creationId xmlns:a16="http://schemas.microsoft.com/office/drawing/2014/main" id="{17AD95FC-8D7B-732D-199C-C935A84FC9FC}"/>
              </a:ext>
            </a:extLst>
          </p:cNvPr>
          <p:cNvSpPr txBox="1"/>
          <p:nvPr/>
        </p:nvSpPr>
        <p:spPr>
          <a:xfrm>
            <a:off x="1160361" y="4147462"/>
            <a:ext cx="3447684" cy="230832"/>
          </a:xfrm>
          <a:prstGeom prst="rect">
            <a:avLst/>
          </a:prstGeom>
          <a:noFill/>
        </p:spPr>
        <p:txBody>
          <a:bodyPr wrap="square" rtlCol="0">
            <a:spAutoFit/>
          </a:bodyPr>
          <a:lstStyle/>
          <a:p>
            <a:r>
              <a:rPr kumimoji="1" lang="en-US" altLang="ja-JP" sz="900" dirty="0">
                <a:latin typeface="Yu Gothic" panose="020B0400000000000000" pitchFamily="34" charset="-128"/>
                <a:ea typeface="Yu Gothic" panose="020B0400000000000000" pitchFamily="34" charset="-128"/>
              </a:rPr>
              <a:t>※</a:t>
            </a:r>
            <a:r>
              <a:rPr kumimoji="1" lang="ja-JP" altLang="en-US" sz="900" dirty="0">
                <a:latin typeface="Yu Gothic" panose="020B0400000000000000" pitchFamily="34" charset="-128"/>
                <a:ea typeface="Yu Gothic" panose="020B0400000000000000" pitchFamily="34" charset="-128"/>
              </a:rPr>
              <a:t>「</a:t>
            </a:r>
            <a:r>
              <a:rPr kumimoji="1" lang="en-US" altLang="ja-JP" sz="900" dirty="0">
                <a:latin typeface="Yu Gothic" panose="020B0400000000000000" pitchFamily="34" charset="-128"/>
                <a:ea typeface="Yu Gothic" panose="020B0400000000000000" pitchFamily="34" charset="-128"/>
              </a:rPr>
              <a:t>QR</a:t>
            </a:r>
            <a:r>
              <a:rPr kumimoji="1" lang="ja-JP" altLang="en-US" sz="900" dirty="0">
                <a:latin typeface="Yu Gothic" panose="020B0400000000000000" pitchFamily="34" charset="-128"/>
                <a:ea typeface="Yu Gothic" panose="020B0400000000000000" pitchFamily="34" charset="-128"/>
              </a:rPr>
              <a:t>コード」は株式会社デンソーウェーブ様の登録商標です。</a:t>
            </a:r>
          </a:p>
        </p:txBody>
      </p:sp>
      <p:pic>
        <p:nvPicPr>
          <p:cNvPr id="42" name="図 41" descr="アイコン&#10;&#10;自動的に生成された説明">
            <a:extLst>
              <a:ext uri="{FF2B5EF4-FFF2-40B4-BE49-F238E27FC236}">
                <a16:creationId xmlns:a16="http://schemas.microsoft.com/office/drawing/2014/main" id="{BD83B202-D954-1444-B29E-70030EA40700}"/>
              </a:ext>
            </a:extLst>
          </p:cNvPr>
          <p:cNvPicPr>
            <a:picLocks noChangeAspect="1"/>
          </p:cNvPicPr>
          <p:nvPr/>
        </p:nvPicPr>
        <p:blipFill>
          <a:blip r:embed="rId3"/>
          <a:stretch>
            <a:fillRect/>
          </a:stretch>
        </p:blipFill>
        <p:spPr>
          <a:xfrm>
            <a:off x="729168" y="926420"/>
            <a:ext cx="342254" cy="342254"/>
          </a:xfrm>
          <a:prstGeom prst="rect">
            <a:avLst/>
          </a:prstGeom>
        </p:spPr>
      </p:pic>
      <p:sp>
        <p:nvSpPr>
          <p:cNvPr id="52" name="角丸四角形 51">
            <a:extLst>
              <a:ext uri="{FF2B5EF4-FFF2-40B4-BE49-F238E27FC236}">
                <a16:creationId xmlns:a16="http://schemas.microsoft.com/office/drawing/2014/main" id="{C1CAC1BA-10DD-D645-863D-C7A73EB30A91}"/>
              </a:ext>
            </a:extLst>
          </p:cNvPr>
          <p:cNvSpPr/>
          <p:nvPr/>
        </p:nvSpPr>
        <p:spPr>
          <a:xfrm>
            <a:off x="728533" y="4637137"/>
            <a:ext cx="5424941" cy="3161618"/>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FABF795-3D29-7E41-AEF9-17610E8CEB9B}"/>
              </a:ext>
            </a:extLst>
          </p:cNvPr>
          <p:cNvGrpSpPr/>
          <p:nvPr/>
        </p:nvGrpSpPr>
        <p:grpSpPr>
          <a:xfrm>
            <a:off x="926771" y="4825298"/>
            <a:ext cx="5123159" cy="1683913"/>
            <a:chOff x="926771" y="4835237"/>
            <a:chExt cx="5123159" cy="1683913"/>
          </a:xfrm>
        </p:grpSpPr>
        <p:sp>
          <p:nvSpPr>
            <p:cNvPr id="15" name="テキスト ボックス 14">
              <a:extLst>
                <a:ext uri="{FF2B5EF4-FFF2-40B4-BE49-F238E27FC236}">
                  <a16:creationId xmlns:a16="http://schemas.microsoft.com/office/drawing/2014/main" id="{696327F0-5051-DAC6-1C1A-B54991857AC9}"/>
                </a:ext>
              </a:extLst>
            </p:cNvPr>
            <p:cNvSpPr txBox="1"/>
            <p:nvPr/>
          </p:nvSpPr>
          <p:spPr>
            <a:xfrm>
              <a:off x="1044243" y="5189326"/>
              <a:ext cx="5005687" cy="692497"/>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QR</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コードを読み取ると、</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aruku&amp;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のインストール画面に遷移します。</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インストール後、</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3P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　　へお進みください。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600" u="none" strike="noStrike" baseline="0" dirty="0">
                  <a:solidFill>
                    <a:srgbClr val="FF0000"/>
                  </a:solidFill>
                  <a:latin typeface="Yu Gothic Medium" panose="020B0400000000000000" pitchFamily="34" charset="-128"/>
                  <a:ea typeface="Yu Gothic Medium" panose="020B0400000000000000" pitchFamily="34" charset="-128"/>
                </a:rPr>
                <a:t>　</a:t>
              </a:r>
              <a:endParaRPr lang="en-US" altLang="ja-JP" sz="600" u="none" strike="noStrike" baseline="0" dirty="0">
                <a:solidFill>
                  <a:srgbClr val="FF0000"/>
                </a:solidFill>
                <a:latin typeface="Yu Gothic Medium" panose="020B0400000000000000" pitchFamily="34" charset="-128"/>
                <a:ea typeface="Yu Gothic Medium" panose="020B0400000000000000" pitchFamily="34" charset="-128"/>
              </a:endParaRPr>
            </a:p>
            <a:p>
              <a:r>
                <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t>※  </a:t>
              </a:r>
              <a:r>
                <a:rPr lang="ja-JP" altLang="en-US" sz="900" dirty="0">
                  <a:solidFill>
                    <a:schemeClr val="tx1">
                      <a:lumMod val="75000"/>
                      <a:lumOff val="25000"/>
                    </a:schemeClr>
                  </a:solidFill>
                  <a:latin typeface="Yu Gothic Medium" panose="020B0400000000000000" pitchFamily="34" charset="-128"/>
                  <a:ea typeface="Yu Gothic Medium" panose="020B0400000000000000" pitchFamily="34" charset="-128"/>
                </a:rPr>
                <a:t>対応端末については下記をご確認ください。</a:t>
              </a:r>
              <a:endPar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7" name="テキスト ボックス 46">
              <a:extLst>
                <a:ext uri="{FF2B5EF4-FFF2-40B4-BE49-F238E27FC236}">
                  <a16:creationId xmlns:a16="http://schemas.microsoft.com/office/drawing/2014/main" id="{C18214BB-4293-5746-AC78-543365030F42}"/>
                </a:ext>
              </a:extLst>
            </p:cNvPr>
            <p:cNvSpPr txBox="1"/>
            <p:nvPr/>
          </p:nvSpPr>
          <p:spPr>
            <a:xfrm>
              <a:off x="926772" y="4835237"/>
              <a:ext cx="430187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をはじめてご利用される</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pic>
          <p:nvPicPr>
            <p:cNvPr id="56" name="図 55" descr="アイコン&#10;&#10;自動的に生成された説明">
              <a:extLst>
                <a:ext uri="{FF2B5EF4-FFF2-40B4-BE49-F238E27FC236}">
                  <a16:creationId xmlns:a16="http://schemas.microsoft.com/office/drawing/2014/main" id="{675EBC6A-1FBF-A24E-932E-EDDDECB8EAE4}"/>
                </a:ext>
              </a:extLst>
            </p:cNvPr>
            <p:cNvPicPr>
              <a:picLocks noChangeAspect="1"/>
            </p:cNvPicPr>
            <p:nvPr/>
          </p:nvPicPr>
          <p:blipFill>
            <a:blip r:embed="rId4"/>
            <a:stretch>
              <a:fillRect/>
            </a:stretch>
          </p:blipFill>
          <p:spPr>
            <a:xfrm>
              <a:off x="2751825" y="5412952"/>
              <a:ext cx="188021" cy="188021"/>
            </a:xfrm>
            <a:prstGeom prst="rect">
              <a:avLst/>
            </a:prstGeom>
          </p:spPr>
        </p:pic>
        <p:grpSp>
          <p:nvGrpSpPr>
            <p:cNvPr id="66" name="グループ化 65">
              <a:extLst>
                <a:ext uri="{FF2B5EF4-FFF2-40B4-BE49-F238E27FC236}">
                  <a16:creationId xmlns:a16="http://schemas.microsoft.com/office/drawing/2014/main" id="{9C5D40A4-E2D0-B44B-A4CC-6FED0F811FFC}"/>
                </a:ext>
              </a:extLst>
            </p:cNvPr>
            <p:cNvGrpSpPr/>
            <p:nvPr/>
          </p:nvGrpSpPr>
          <p:grpSpPr>
            <a:xfrm>
              <a:off x="926771" y="5953536"/>
              <a:ext cx="5002534" cy="565614"/>
              <a:chOff x="901719" y="5816088"/>
              <a:chExt cx="5002534" cy="565614"/>
            </a:xfrm>
          </p:grpSpPr>
          <p:sp>
            <p:nvSpPr>
              <p:cNvPr id="26" name="テキスト ボックス 25">
                <a:extLst>
                  <a:ext uri="{FF2B5EF4-FFF2-40B4-BE49-F238E27FC236}">
                    <a16:creationId xmlns:a16="http://schemas.microsoft.com/office/drawing/2014/main" id="{41456792-FD33-4BEE-B6AC-357EB60424C8}"/>
                  </a:ext>
                </a:extLst>
              </p:cNvPr>
              <p:cNvSpPr txBox="1"/>
              <p:nvPr/>
            </p:nvSpPr>
            <p:spPr>
              <a:xfrm>
                <a:off x="901719" y="6127786"/>
                <a:ext cx="1876512" cy="253916"/>
              </a:xfrm>
              <a:prstGeom prst="rect">
                <a:avLst/>
              </a:prstGeom>
              <a:noFill/>
              <a:ln>
                <a:noFill/>
              </a:ln>
            </p:spPr>
            <p:txBody>
              <a:bodyPr wrap="square" rtlCol="0">
                <a:spAutoFit/>
              </a:bodyPr>
              <a:lstStyle/>
              <a:p>
                <a:r>
                  <a:rPr lang="en-US" altLang="ja-JP" sz="1050" b="1" dirty="0">
                    <a:latin typeface="游ゴシック" panose="020B0400000000000000" pitchFamily="50" charset="-128"/>
                    <a:ea typeface="游ゴシック" panose="020B0400000000000000" pitchFamily="50" charset="-128"/>
                    <a:hlinkClick r:id="rId5"/>
                  </a:rPr>
                  <a:t>https://www.arukuto.jp/</a:t>
                </a:r>
                <a:endParaRPr lang="en-US" altLang="ja-JP" sz="1050" b="1"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86C14BBA-8AA8-D98A-4369-ACF69C8C4D52}"/>
                  </a:ext>
                </a:extLst>
              </p:cNvPr>
              <p:cNvSpPr txBox="1"/>
              <p:nvPr/>
            </p:nvSpPr>
            <p:spPr>
              <a:xfrm>
                <a:off x="2661560" y="6104365"/>
                <a:ext cx="3242693" cy="253916"/>
              </a:xfrm>
              <a:prstGeom prst="rect">
                <a:avLst/>
              </a:prstGeom>
              <a:noFill/>
              <a:ln>
                <a:noFill/>
              </a:ln>
            </p:spPr>
            <p:txBody>
              <a:bodyPr wrap="square" rtlCol="0">
                <a:spAutoFit/>
              </a:bodyPr>
              <a:lstStyle/>
              <a:p>
                <a:pPr algn="ctr"/>
                <a:r>
                  <a:rPr lang="en-US" altLang="ja-JP" sz="1050" b="1" dirty="0">
                    <a:solidFill>
                      <a:srgbClr val="FF0000"/>
                    </a:solidFill>
                    <a:latin typeface="游ゴシック" panose="020B0400000000000000" pitchFamily="50" charset="-128"/>
                    <a:ea typeface="游ゴシック" panose="020B0400000000000000" pitchFamily="50" charset="-128"/>
                    <a:hlinkClick r:id="rId6"/>
                  </a:rPr>
                  <a:t>https://help.arukuto.jp/</a:t>
                </a:r>
                <a:endParaRPr lang="en-US" altLang="ja-JP" sz="1050" b="1" dirty="0">
                  <a:solidFill>
                    <a:srgbClr val="FF0000"/>
                  </a:solidFill>
                  <a:latin typeface="游ゴシック" panose="020B0400000000000000" pitchFamily="50" charset="-128"/>
                  <a:ea typeface="游ゴシック" panose="020B0400000000000000" pitchFamily="50" charset="-128"/>
                </a:endParaRPr>
              </a:p>
            </p:txBody>
          </p:sp>
          <p:sp>
            <p:nvSpPr>
              <p:cNvPr id="58" name="角丸四角形 57">
                <a:extLst>
                  <a:ext uri="{FF2B5EF4-FFF2-40B4-BE49-F238E27FC236}">
                    <a16:creationId xmlns:a16="http://schemas.microsoft.com/office/drawing/2014/main" id="{DA4681CC-FF42-054B-AC1A-90F42EC647D1}"/>
                  </a:ext>
                </a:extLst>
              </p:cNvPr>
              <p:cNvSpPr/>
              <p:nvPr/>
            </p:nvSpPr>
            <p:spPr>
              <a:xfrm>
                <a:off x="1067587" y="5816088"/>
                <a:ext cx="1427838" cy="24988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AAD3AEF-BE0B-CE46-B9F8-869CEDF235FF}"/>
                  </a:ext>
                </a:extLst>
              </p:cNvPr>
              <p:cNvSpPr txBox="1"/>
              <p:nvPr/>
            </p:nvSpPr>
            <p:spPr>
              <a:xfrm>
                <a:off x="1154163" y="5826058"/>
                <a:ext cx="1325601"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公式サイト</a:t>
                </a:r>
                <a:endParaRPr lang="en-US" altLang="ja-JP" sz="1000" b="1" dirty="0">
                  <a:solidFill>
                    <a:schemeClr val="bg1"/>
                  </a:solidFill>
                  <a:latin typeface="Yu Gothic" panose="020B0400000000000000" pitchFamily="34" charset="-128"/>
                  <a:ea typeface="Yu Gothic" panose="020B0400000000000000" pitchFamily="34" charset="-128"/>
                </a:endParaRPr>
              </a:p>
            </p:txBody>
          </p:sp>
          <p:sp>
            <p:nvSpPr>
              <p:cNvPr id="61" name="角丸四角形 60">
                <a:extLst>
                  <a:ext uri="{FF2B5EF4-FFF2-40B4-BE49-F238E27FC236}">
                    <a16:creationId xmlns:a16="http://schemas.microsoft.com/office/drawing/2014/main" id="{72DE576C-4FAD-F544-B479-7B7573B691F8}"/>
                  </a:ext>
                </a:extLst>
              </p:cNvPr>
              <p:cNvSpPr/>
              <p:nvPr/>
            </p:nvSpPr>
            <p:spPr>
              <a:xfrm>
                <a:off x="2752336" y="5823438"/>
                <a:ext cx="3059740" cy="23912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108574A7-52E8-7040-8BA3-6B55D7527958}"/>
                  </a:ext>
                </a:extLst>
              </p:cNvPr>
              <p:cNvSpPr txBox="1"/>
              <p:nvPr/>
            </p:nvSpPr>
            <p:spPr>
              <a:xfrm>
                <a:off x="3568287" y="5826058"/>
                <a:ext cx="1427838"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ヘルプページ</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grpSp>
      <p:sp>
        <p:nvSpPr>
          <p:cNvPr id="36" name="フリーフォーム 35">
            <a:extLst>
              <a:ext uri="{FF2B5EF4-FFF2-40B4-BE49-F238E27FC236}">
                <a16:creationId xmlns:a16="http://schemas.microsoft.com/office/drawing/2014/main" id="{73299A58-467D-7941-8C6B-8478E950588A}"/>
              </a:ext>
            </a:extLst>
          </p:cNvPr>
          <p:cNvSpPr/>
          <p:nvPr/>
        </p:nvSpPr>
        <p:spPr>
          <a:xfrm rot="5400000">
            <a:off x="2775207" y="6894202"/>
            <a:ext cx="568941" cy="2738096"/>
          </a:xfrm>
          <a:custGeom>
            <a:avLst/>
            <a:gdLst>
              <a:gd name="connsiteX0" fmla="*/ 0 w 568941"/>
              <a:gd name="connsiteY0" fmla="*/ 2643271 h 2738096"/>
              <a:gd name="connsiteX1" fmla="*/ 0 w 568941"/>
              <a:gd name="connsiteY1" fmla="*/ 299971 h 2738096"/>
              <a:gd name="connsiteX2" fmla="*/ 94825 w 568941"/>
              <a:gd name="connsiteY2" fmla="*/ 205146 h 2738096"/>
              <a:gd name="connsiteX3" fmla="*/ 216766 w 568941"/>
              <a:gd name="connsiteY3" fmla="*/ 205146 h 2738096"/>
              <a:gd name="connsiteX4" fmla="*/ 284471 w 568941"/>
              <a:gd name="connsiteY4" fmla="*/ 0 h 2738096"/>
              <a:gd name="connsiteX5" fmla="*/ 352176 w 568941"/>
              <a:gd name="connsiteY5" fmla="*/ 205146 h 2738096"/>
              <a:gd name="connsiteX6" fmla="*/ 474116 w 568941"/>
              <a:gd name="connsiteY6" fmla="*/ 205146 h 2738096"/>
              <a:gd name="connsiteX7" fmla="*/ 568941 w 568941"/>
              <a:gd name="connsiteY7" fmla="*/ 299971 h 2738096"/>
              <a:gd name="connsiteX8" fmla="*/ 568941 w 568941"/>
              <a:gd name="connsiteY8" fmla="*/ 2643271 h 2738096"/>
              <a:gd name="connsiteX9" fmla="*/ 474116 w 568941"/>
              <a:gd name="connsiteY9" fmla="*/ 2738096 h 2738096"/>
              <a:gd name="connsiteX10" fmla="*/ 94825 w 568941"/>
              <a:gd name="connsiteY10" fmla="*/ 2738096 h 2738096"/>
              <a:gd name="connsiteX11" fmla="*/ 0 w 568941"/>
              <a:gd name="connsiteY11" fmla="*/ 2643271 h 27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1" h="2738096">
                <a:moveTo>
                  <a:pt x="0" y="2643271"/>
                </a:moveTo>
                <a:lnTo>
                  <a:pt x="0" y="299971"/>
                </a:lnTo>
                <a:cubicBezTo>
                  <a:pt x="0" y="247601"/>
                  <a:pt x="42455" y="205146"/>
                  <a:pt x="94825" y="205146"/>
                </a:cubicBezTo>
                <a:lnTo>
                  <a:pt x="216766" y="205146"/>
                </a:lnTo>
                <a:lnTo>
                  <a:pt x="284471" y="0"/>
                </a:lnTo>
                <a:lnTo>
                  <a:pt x="352176" y="205146"/>
                </a:lnTo>
                <a:lnTo>
                  <a:pt x="474116" y="205146"/>
                </a:lnTo>
                <a:cubicBezTo>
                  <a:pt x="526486" y="205146"/>
                  <a:pt x="568941" y="247601"/>
                  <a:pt x="568941" y="299971"/>
                </a:cubicBezTo>
                <a:lnTo>
                  <a:pt x="568941" y="2643271"/>
                </a:lnTo>
                <a:cubicBezTo>
                  <a:pt x="568941" y="2695641"/>
                  <a:pt x="526486" y="2738096"/>
                  <a:pt x="474116" y="2738096"/>
                </a:cubicBezTo>
                <a:lnTo>
                  <a:pt x="94825" y="2738096"/>
                </a:lnTo>
                <a:cubicBezTo>
                  <a:pt x="42455" y="2738096"/>
                  <a:pt x="0" y="2695641"/>
                  <a:pt x="0" y="2643271"/>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34" name="テキスト ボックス 33">
            <a:extLst>
              <a:ext uri="{FF2B5EF4-FFF2-40B4-BE49-F238E27FC236}">
                <a16:creationId xmlns:a16="http://schemas.microsoft.com/office/drawing/2014/main" id="{33BC5129-2453-6642-A4C4-AE2D493B6F8E}"/>
              </a:ext>
            </a:extLst>
          </p:cNvPr>
          <p:cNvSpPr txBox="1"/>
          <p:nvPr/>
        </p:nvSpPr>
        <p:spPr>
          <a:xfrm>
            <a:off x="1942698" y="8036969"/>
            <a:ext cx="2040313" cy="461665"/>
          </a:xfrm>
          <a:prstGeom prst="rect">
            <a:avLst/>
          </a:prstGeom>
          <a:noFill/>
        </p:spPr>
        <p:txBody>
          <a:bodyPr wrap="square">
            <a:spAutoFit/>
          </a:bodyPr>
          <a:lstStyle/>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次のページから説明画面に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沿って会員登録するクト！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31" name="図 30">
            <a:extLst>
              <a:ext uri="{FF2B5EF4-FFF2-40B4-BE49-F238E27FC236}">
                <a16:creationId xmlns:a16="http://schemas.microsoft.com/office/drawing/2014/main" id="{72D46708-CC82-7741-B5DC-7D7363A43307}"/>
              </a:ext>
            </a:extLst>
          </p:cNvPr>
          <p:cNvPicPr>
            <a:picLocks noChangeAspect="1"/>
          </p:cNvPicPr>
          <p:nvPr/>
        </p:nvPicPr>
        <p:blipFill>
          <a:blip r:embed="rId7"/>
          <a:stretch>
            <a:fillRect/>
          </a:stretch>
        </p:blipFill>
        <p:spPr>
          <a:xfrm>
            <a:off x="4472753" y="7973822"/>
            <a:ext cx="579796" cy="579796"/>
          </a:xfrm>
          <a:prstGeom prst="rect">
            <a:avLst/>
          </a:prstGeom>
        </p:spPr>
      </p:pic>
      <p:grpSp>
        <p:nvGrpSpPr>
          <p:cNvPr id="2" name="グループ化 1">
            <a:extLst>
              <a:ext uri="{FF2B5EF4-FFF2-40B4-BE49-F238E27FC236}">
                <a16:creationId xmlns:a16="http://schemas.microsoft.com/office/drawing/2014/main" id="{C1294A23-3E9E-BF41-9F19-23E30436ED72}"/>
              </a:ext>
            </a:extLst>
          </p:cNvPr>
          <p:cNvGrpSpPr/>
          <p:nvPr/>
        </p:nvGrpSpPr>
        <p:grpSpPr>
          <a:xfrm>
            <a:off x="1004453" y="6852906"/>
            <a:ext cx="5123159" cy="606375"/>
            <a:chOff x="926771" y="6639322"/>
            <a:chExt cx="5123159" cy="606375"/>
          </a:xfrm>
        </p:grpSpPr>
        <p:sp>
          <p:nvSpPr>
            <p:cNvPr id="65" name="テキスト ボックス 64">
              <a:extLst>
                <a:ext uri="{FF2B5EF4-FFF2-40B4-BE49-F238E27FC236}">
                  <a16:creationId xmlns:a16="http://schemas.microsoft.com/office/drawing/2014/main" id="{AF7C694A-9ADA-404F-BE9D-7ABA6E19F57B}"/>
                </a:ext>
              </a:extLst>
            </p:cNvPr>
            <p:cNvSpPr txBox="1"/>
            <p:nvPr/>
          </p:nvSpPr>
          <p:spPr>
            <a:xfrm>
              <a:off x="926771" y="6639322"/>
              <a:ext cx="478055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を既にインストール済みの</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8F047C26-04EF-3947-A371-292A67824FAD}"/>
                </a:ext>
              </a:extLst>
            </p:cNvPr>
            <p:cNvSpPr txBox="1"/>
            <p:nvPr/>
          </p:nvSpPr>
          <p:spPr>
            <a:xfrm>
              <a:off x="1044243" y="6968698"/>
              <a:ext cx="5005687" cy="276999"/>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4P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へお進みください。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p:txBody>
        </p:sp>
      </p:grpSp>
      <p:pic>
        <p:nvPicPr>
          <p:cNvPr id="18" name="図 17" descr="QR_Code1490161599.png">
            <a:extLst>
              <a:ext uri="{FF2B5EF4-FFF2-40B4-BE49-F238E27FC236}">
                <a16:creationId xmlns:a16="http://schemas.microsoft.com/office/drawing/2014/main" id="{96A0215C-7107-8A83-E488-82BCB595891F}"/>
              </a:ext>
            </a:extLst>
          </p:cNvPr>
          <p:cNvPicPr>
            <a:picLocks noChangeAspect="1"/>
          </p:cNvPicPr>
          <p:nvPr/>
        </p:nvPicPr>
        <p:blipFill>
          <a:blip r:embed="rId8" cstate="print"/>
          <a:stretch>
            <a:fillRect/>
          </a:stretch>
        </p:blipFill>
        <p:spPr>
          <a:xfrm>
            <a:off x="1267437" y="1748902"/>
            <a:ext cx="1803381" cy="1676347"/>
          </a:xfrm>
          <a:prstGeom prst="rect">
            <a:avLst/>
          </a:prstGeom>
        </p:spPr>
      </p:pic>
      <p:pic>
        <p:nvPicPr>
          <p:cNvPr id="21" name="Picture 2" descr="C:\Users\se-sasaki\Downloads\QR_Code1490161673.png">
            <a:extLst>
              <a:ext uri="{FF2B5EF4-FFF2-40B4-BE49-F238E27FC236}">
                <a16:creationId xmlns:a16="http://schemas.microsoft.com/office/drawing/2014/main" id="{7D4109EC-97BC-ACC1-6E9F-C0E8D9028092}"/>
              </a:ext>
            </a:extLst>
          </p:cNvPr>
          <p:cNvPicPr>
            <a:picLocks noChangeAspect="1" noChangeArrowheads="1"/>
          </p:cNvPicPr>
          <p:nvPr/>
        </p:nvPicPr>
        <p:blipFill>
          <a:blip r:embed="rId9" cstate="print"/>
          <a:srcRect/>
          <a:stretch>
            <a:fillRect/>
          </a:stretch>
        </p:blipFill>
        <p:spPr bwMode="auto">
          <a:xfrm>
            <a:off x="3689605" y="1729928"/>
            <a:ext cx="1803381" cy="1676348"/>
          </a:xfrm>
          <a:prstGeom prst="rect">
            <a:avLst/>
          </a:prstGeom>
          <a:noFill/>
        </p:spPr>
      </p:pic>
      <p:pic>
        <p:nvPicPr>
          <p:cNvPr id="23" name="図 22" descr="WS000011.JPG">
            <a:extLst>
              <a:ext uri="{FF2B5EF4-FFF2-40B4-BE49-F238E27FC236}">
                <a16:creationId xmlns:a16="http://schemas.microsoft.com/office/drawing/2014/main" id="{5562339B-0DF3-0215-5477-8E16BF72907C}"/>
              </a:ext>
            </a:extLst>
          </p:cNvPr>
          <p:cNvPicPr>
            <a:picLocks noChangeAspect="1"/>
          </p:cNvPicPr>
          <p:nvPr/>
        </p:nvPicPr>
        <p:blipFill>
          <a:blip r:embed="rId10" cstate="print"/>
          <a:stretch>
            <a:fillRect/>
          </a:stretch>
        </p:blipFill>
        <p:spPr>
          <a:xfrm>
            <a:off x="1294932" y="3441364"/>
            <a:ext cx="1756524" cy="480556"/>
          </a:xfrm>
          <a:prstGeom prst="rect">
            <a:avLst/>
          </a:prstGeom>
        </p:spPr>
      </p:pic>
      <p:pic>
        <p:nvPicPr>
          <p:cNvPr id="24" name="図 23" descr="WS000012.JPG">
            <a:extLst>
              <a:ext uri="{FF2B5EF4-FFF2-40B4-BE49-F238E27FC236}">
                <a16:creationId xmlns:a16="http://schemas.microsoft.com/office/drawing/2014/main" id="{5EA845F2-20A9-C721-45BC-5C094A681DC1}"/>
              </a:ext>
            </a:extLst>
          </p:cNvPr>
          <p:cNvPicPr>
            <a:picLocks noChangeAspect="1"/>
          </p:cNvPicPr>
          <p:nvPr/>
        </p:nvPicPr>
        <p:blipFill>
          <a:blip r:embed="rId11" cstate="print"/>
          <a:stretch>
            <a:fillRect/>
          </a:stretch>
        </p:blipFill>
        <p:spPr>
          <a:xfrm>
            <a:off x="3720488" y="3431937"/>
            <a:ext cx="1781925" cy="483592"/>
          </a:xfrm>
          <a:prstGeom prst="rect">
            <a:avLst/>
          </a:prstGeom>
        </p:spPr>
      </p:pic>
      <p:sp>
        <p:nvSpPr>
          <p:cNvPr id="25" name="テキスト ボックス 24">
            <a:extLst>
              <a:ext uri="{FF2B5EF4-FFF2-40B4-BE49-F238E27FC236}">
                <a16:creationId xmlns:a16="http://schemas.microsoft.com/office/drawing/2014/main" id="{DBF0C7C9-13AC-479A-7A51-D0D25BDB17CA}"/>
              </a:ext>
            </a:extLst>
          </p:cNvPr>
          <p:cNvSpPr txBox="1"/>
          <p:nvPr/>
        </p:nvSpPr>
        <p:spPr>
          <a:xfrm>
            <a:off x="1807491" y="1467974"/>
            <a:ext cx="723276" cy="338554"/>
          </a:xfrm>
          <a:prstGeom prst="rect">
            <a:avLst/>
          </a:prstGeom>
          <a:noFill/>
        </p:spPr>
        <p:txBody>
          <a:bodyPr wrap="none" rtlCol="0">
            <a:spAutoFit/>
          </a:bodyPr>
          <a:lstStyle/>
          <a:p>
            <a:pPr algn="ctr"/>
            <a:r>
              <a:rPr kumimoji="1" lang="en-US" altLang="ja-JP" sz="1600" dirty="0">
                <a:latin typeface="游ゴシック Medium" panose="020B0500000000000000" pitchFamily="50" charset="-128"/>
                <a:ea typeface="游ゴシック Medium" panose="020B0500000000000000" pitchFamily="50" charset="-128"/>
              </a:rPr>
              <a:t>iOS</a:t>
            </a:r>
            <a:r>
              <a:rPr kumimoji="1" lang="ja-JP" altLang="en-US" sz="1600" dirty="0">
                <a:latin typeface="游ゴシック Medium" panose="020B0500000000000000" pitchFamily="50" charset="-128"/>
                <a:ea typeface="游ゴシック Medium" panose="020B0500000000000000" pitchFamily="50" charset="-128"/>
              </a:rPr>
              <a:t>版</a:t>
            </a:r>
            <a:endParaRPr kumimoji="1" lang="en-US" altLang="ja-JP" sz="1600" dirty="0">
              <a:latin typeface="游ゴシック Medium" panose="020B0500000000000000" pitchFamily="50" charset="-128"/>
              <a:ea typeface="游ゴシック Medium" panose="020B0500000000000000" pitchFamily="50" charset="-128"/>
            </a:endParaRPr>
          </a:p>
        </p:txBody>
      </p:sp>
      <p:sp>
        <p:nvSpPr>
          <p:cNvPr id="29" name="テキスト ボックス 28">
            <a:extLst>
              <a:ext uri="{FF2B5EF4-FFF2-40B4-BE49-F238E27FC236}">
                <a16:creationId xmlns:a16="http://schemas.microsoft.com/office/drawing/2014/main" id="{F47F2ADF-65BA-5417-90A2-C1ED4A192CCB}"/>
              </a:ext>
            </a:extLst>
          </p:cNvPr>
          <p:cNvSpPr txBox="1"/>
          <p:nvPr/>
        </p:nvSpPr>
        <p:spPr>
          <a:xfrm>
            <a:off x="3975576" y="1483939"/>
            <a:ext cx="1120821" cy="338554"/>
          </a:xfrm>
          <a:prstGeom prst="rect">
            <a:avLst/>
          </a:prstGeom>
          <a:noFill/>
        </p:spPr>
        <p:txBody>
          <a:bodyPr wrap="none" rtlCol="0">
            <a:spAutoFit/>
          </a:bodyPr>
          <a:lstStyle/>
          <a:p>
            <a:pPr algn="ctr"/>
            <a:r>
              <a:rPr kumimoji="1" lang="en-US" altLang="ja-JP" sz="1600" dirty="0">
                <a:latin typeface="游ゴシック Medium" panose="020B0500000000000000" pitchFamily="50" charset="-128"/>
                <a:ea typeface="游ゴシック Medium" panose="020B0500000000000000" pitchFamily="50" charset="-128"/>
              </a:rPr>
              <a:t>Android</a:t>
            </a:r>
            <a:r>
              <a:rPr kumimoji="1" lang="ja-JP" altLang="en-US" sz="1600" b="1" dirty="0">
                <a:latin typeface="游ゴシック Medium" panose="020B0500000000000000" pitchFamily="50" charset="-128"/>
                <a:ea typeface="游ゴシック Medium" panose="020B0500000000000000" pitchFamily="50" charset="-128"/>
              </a:rPr>
              <a:t>版</a:t>
            </a:r>
            <a:endParaRPr kumimoji="1" lang="en-US" altLang="ja-JP" sz="1600" b="1"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5880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6867766-587B-C4CB-49EE-9C5DDE506546}"/>
              </a:ext>
            </a:extLst>
          </p:cNvPr>
          <p:cNvGrpSpPr/>
          <p:nvPr/>
        </p:nvGrpSpPr>
        <p:grpSpPr>
          <a:xfrm>
            <a:off x="634266" y="1364882"/>
            <a:ext cx="1389687" cy="2432014"/>
            <a:chOff x="303490" y="1721742"/>
            <a:chExt cx="1507202" cy="2613446"/>
          </a:xfrm>
          <a:effectLst/>
        </p:grpSpPr>
        <p:pic>
          <p:nvPicPr>
            <p:cNvPr id="19" name="図 18" descr="グラフィカル ユーザー インターフェイス, アプリケーション, チャットまたはテキスト メッセージ, Web サイト&#10;&#10;自動的に生成された説明">
              <a:extLst>
                <a:ext uri="{FF2B5EF4-FFF2-40B4-BE49-F238E27FC236}">
                  <a16:creationId xmlns:a16="http://schemas.microsoft.com/office/drawing/2014/main" id="{D11187AB-888E-C6AB-F623-2A75DFBA4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8"/>
            <a:stretch/>
          </p:blipFill>
          <p:spPr>
            <a:xfrm>
              <a:off x="303490" y="1721742"/>
              <a:ext cx="1507202" cy="2613446"/>
            </a:xfrm>
            <a:prstGeom prst="rect">
              <a:avLst/>
            </a:prstGeom>
            <a:ln w="6350">
              <a:solidFill>
                <a:schemeClr val="tx1">
                  <a:lumMod val="50000"/>
                  <a:lumOff val="50000"/>
                </a:schemeClr>
              </a:solidFill>
            </a:ln>
            <a:effectLst/>
          </p:spPr>
        </p:pic>
        <p:sp>
          <p:nvSpPr>
            <p:cNvPr id="20" name="正方形/長方形 19">
              <a:extLst>
                <a:ext uri="{FF2B5EF4-FFF2-40B4-BE49-F238E27FC236}">
                  <a16:creationId xmlns:a16="http://schemas.microsoft.com/office/drawing/2014/main" id="{C8E5FB1C-129D-C80A-628E-4F7D9ED785F9}"/>
                </a:ext>
              </a:extLst>
            </p:cNvPr>
            <p:cNvSpPr/>
            <p:nvPr/>
          </p:nvSpPr>
          <p:spPr>
            <a:xfrm>
              <a:off x="303490" y="3302824"/>
              <a:ext cx="1507202" cy="326356"/>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pic>
        <p:nvPicPr>
          <p:cNvPr id="22" name="図 21" descr="テキスト, 手紙&#10;&#10;自動的に生成された説明">
            <a:extLst>
              <a:ext uri="{FF2B5EF4-FFF2-40B4-BE49-F238E27FC236}">
                <a16:creationId xmlns:a16="http://schemas.microsoft.com/office/drawing/2014/main" id="{4E60E86F-F079-DB1E-15E0-4B81E4A260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1030" y="1364882"/>
            <a:ext cx="1419334" cy="2469281"/>
          </a:xfrm>
          <a:prstGeom prst="rect">
            <a:avLst/>
          </a:prstGeom>
          <a:ln w="6350">
            <a:solidFill>
              <a:schemeClr val="tx1">
                <a:lumMod val="50000"/>
                <a:lumOff val="50000"/>
              </a:schemeClr>
            </a:solidFill>
          </a:ln>
          <a:effectLst/>
        </p:spPr>
      </p:pic>
      <p:sp>
        <p:nvSpPr>
          <p:cNvPr id="23" name="正方形/長方形 22">
            <a:extLst>
              <a:ext uri="{FF2B5EF4-FFF2-40B4-BE49-F238E27FC236}">
                <a16:creationId xmlns:a16="http://schemas.microsoft.com/office/drawing/2014/main" id="{03FFCBC1-25F5-E493-BF5D-663BE4A298B4}"/>
              </a:ext>
            </a:extLst>
          </p:cNvPr>
          <p:cNvSpPr/>
          <p:nvPr/>
        </p:nvSpPr>
        <p:spPr>
          <a:xfrm>
            <a:off x="2621029" y="3526144"/>
            <a:ext cx="1419333" cy="308019"/>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CBE270A2-C3FB-AE5F-C51D-8C27C038DCD0}"/>
              </a:ext>
            </a:extLst>
          </p:cNvPr>
          <p:cNvPicPr>
            <a:picLocks noChangeAspect="1"/>
          </p:cNvPicPr>
          <p:nvPr/>
        </p:nvPicPr>
        <p:blipFill rotWithShape="1">
          <a:blip r:embed="rId4"/>
          <a:srcRect t="2831"/>
          <a:stretch/>
        </p:blipFill>
        <p:spPr>
          <a:xfrm>
            <a:off x="4567881" y="1327174"/>
            <a:ext cx="1417542" cy="2641839"/>
          </a:xfrm>
          <a:prstGeom prst="rect">
            <a:avLst/>
          </a:prstGeom>
          <a:ln w="12700">
            <a:solidFill>
              <a:schemeClr val="bg1">
                <a:lumMod val="85000"/>
              </a:schemeClr>
            </a:solidFill>
          </a:ln>
        </p:spPr>
      </p:pic>
      <p:sp>
        <p:nvSpPr>
          <p:cNvPr id="48" name="正方形/長方形 47">
            <a:extLst>
              <a:ext uri="{FF2B5EF4-FFF2-40B4-BE49-F238E27FC236}">
                <a16:creationId xmlns:a16="http://schemas.microsoft.com/office/drawing/2014/main" id="{47280DC6-06FA-9A4C-A4AA-CD685BD10286}"/>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50" name="テキスト ボックス 49">
            <a:extLst>
              <a:ext uri="{FF2B5EF4-FFF2-40B4-BE49-F238E27FC236}">
                <a16:creationId xmlns:a16="http://schemas.microsoft.com/office/drawing/2014/main" id="{37C26A89-CB20-F142-983B-1885B4857D79}"/>
              </a:ext>
            </a:extLst>
          </p:cNvPr>
          <p:cNvSpPr txBox="1"/>
          <p:nvPr/>
        </p:nvSpPr>
        <p:spPr>
          <a:xfrm>
            <a:off x="489829" y="3937823"/>
            <a:ext cx="1678559" cy="600164"/>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アプリを起動し、</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はじめて使う方</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2" name="図 51" descr="アイコン&#10;&#10;自動的に生成された説明">
            <a:extLst>
              <a:ext uri="{FF2B5EF4-FFF2-40B4-BE49-F238E27FC236}">
                <a16:creationId xmlns:a16="http://schemas.microsoft.com/office/drawing/2014/main" id="{B9155D8E-4B81-AB44-B8F4-ADD29FFB389C}"/>
              </a:ext>
            </a:extLst>
          </p:cNvPr>
          <p:cNvPicPr>
            <a:picLocks noChangeAspect="1"/>
          </p:cNvPicPr>
          <p:nvPr/>
        </p:nvPicPr>
        <p:blipFill>
          <a:blip r:embed="rId5"/>
          <a:stretch>
            <a:fillRect/>
          </a:stretch>
        </p:blipFill>
        <p:spPr>
          <a:xfrm>
            <a:off x="1163437" y="964418"/>
            <a:ext cx="357374" cy="357374"/>
          </a:xfrm>
          <a:prstGeom prst="rect">
            <a:avLst/>
          </a:prstGeom>
        </p:spPr>
      </p:pic>
      <p:sp>
        <p:nvSpPr>
          <p:cNvPr id="53" name="テキスト ボックス 52">
            <a:extLst>
              <a:ext uri="{FF2B5EF4-FFF2-40B4-BE49-F238E27FC236}">
                <a16:creationId xmlns:a16="http://schemas.microsoft.com/office/drawing/2014/main" id="{4B85BB6E-4EDA-ED45-8975-3E43EC6D0B3D}"/>
              </a:ext>
            </a:extLst>
          </p:cNvPr>
          <p:cNvSpPr txBox="1"/>
          <p:nvPr/>
        </p:nvSpPr>
        <p:spPr>
          <a:xfrm>
            <a:off x="2520335" y="3939048"/>
            <a:ext cx="1676473" cy="769441"/>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個人情報取り扱いについて確認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同意のう</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え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同意して次へ</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17" name="図 16" descr="アイコン&#10;&#10;自動的に生成された説明">
            <a:extLst>
              <a:ext uri="{FF2B5EF4-FFF2-40B4-BE49-F238E27FC236}">
                <a16:creationId xmlns:a16="http://schemas.microsoft.com/office/drawing/2014/main" id="{28254D04-8213-3542-8AD1-13FDAA61C12B}"/>
              </a:ext>
            </a:extLst>
          </p:cNvPr>
          <p:cNvPicPr>
            <a:picLocks noChangeAspect="1"/>
          </p:cNvPicPr>
          <p:nvPr/>
        </p:nvPicPr>
        <p:blipFill>
          <a:blip r:embed="rId6"/>
          <a:stretch>
            <a:fillRect/>
          </a:stretch>
        </p:blipFill>
        <p:spPr>
          <a:xfrm>
            <a:off x="3179884" y="964999"/>
            <a:ext cx="357374" cy="357374"/>
          </a:xfrm>
          <a:prstGeom prst="rect">
            <a:avLst/>
          </a:prstGeom>
        </p:spPr>
      </p:pic>
      <p:pic>
        <p:nvPicPr>
          <p:cNvPr id="35" name="図 34" descr="記号, 挿絵, プレート が含まれている画像&#10;&#10;自動的に生成された説明">
            <a:extLst>
              <a:ext uri="{FF2B5EF4-FFF2-40B4-BE49-F238E27FC236}">
                <a16:creationId xmlns:a16="http://schemas.microsoft.com/office/drawing/2014/main" id="{E86E3C29-E611-6F45-9091-52B128CD570E}"/>
              </a:ext>
            </a:extLst>
          </p:cNvPr>
          <p:cNvPicPr>
            <a:picLocks noChangeAspect="1"/>
          </p:cNvPicPr>
          <p:nvPr/>
        </p:nvPicPr>
        <p:blipFill>
          <a:blip r:embed="rId7"/>
          <a:stretch>
            <a:fillRect/>
          </a:stretch>
        </p:blipFill>
        <p:spPr>
          <a:xfrm>
            <a:off x="5148216" y="932092"/>
            <a:ext cx="357374" cy="357374"/>
          </a:xfrm>
          <a:prstGeom prst="rect">
            <a:avLst/>
          </a:prstGeom>
        </p:spPr>
      </p:pic>
      <p:sp>
        <p:nvSpPr>
          <p:cNvPr id="39" name="L 字 38">
            <a:extLst>
              <a:ext uri="{FF2B5EF4-FFF2-40B4-BE49-F238E27FC236}">
                <a16:creationId xmlns:a16="http://schemas.microsoft.com/office/drawing/2014/main" id="{861B76AE-F6D8-F74B-A694-D11011717FF0}"/>
              </a:ext>
            </a:extLst>
          </p:cNvPr>
          <p:cNvSpPr/>
          <p:nvPr/>
        </p:nvSpPr>
        <p:spPr>
          <a:xfrm rot="13500000">
            <a:off x="2103134" y="246338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L 字 58">
            <a:extLst>
              <a:ext uri="{FF2B5EF4-FFF2-40B4-BE49-F238E27FC236}">
                <a16:creationId xmlns:a16="http://schemas.microsoft.com/office/drawing/2014/main" id="{4F8CCF67-B2D1-A049-B4EE-70FDE91F5037}"/>
              </a:ext>
            </a:extLst>
          </p:cNvPr>
          <p:cNvSpPr/>
          <p:nvPr/>
        </p:nvSpPr>
        <p:spPr>
          <a:xfrm rot="13500000">
            <a:off x="4122009" y="246338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L 字 59">
            <a:extLst>
              <a:ext uri="{FF2B5EF4-FFF2-40B4-BE49-F238E27FC236}">
                <a16:creationId xmlns:a16="http://schemas.microsoft.com/office/drawing/2014/main" id="{C5EC6A0A-7BFD-AF4C-8C43-0C6F55F46332}"/>
              </a:ext>
            </a:extLst>
          </p:cNvPr>
          <p:cNvSpPr/>
          <p:nvPr/>
        </p:nvSpPr>
        <p:spPr>
          <a:xfrm rot="13500000">
            <a:off x="5950809" y="246338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60B17C5-5585-B643-93A4-D64412F61D42}"/>
              </a:ext>
            </a:extLst>
          </p:cNvPr>
          <p:cNvSpPr txBox="1"/>
          <p:nvPr/>
        </p:nvSpPr>
        <p:spPr>
          <a:xfrm>
            <a:off x="4411665" y="3996039"/>
            <a:ext cx="1840790" cy="261610"/>
          </a:xfrm>
          <a:prstGeom prst="rect">
            <a:avLst/>
          </a:prstGeom>
          <a:noFill/>
          <a:ln>
            <a:noFill/>
          </a:ln>
        </p:spPr>
        <p:txBody>
          <a:bodyPr wrap="square" rtlCol="0">
            <a:spAutoFit/>
          </a:bodyPr>
          <a:lstStyle/>
          <a:p>
            <a:pPr algn="l"/>
            <a:r>
              <a:rPr lang="ja-JP" altLang="en-US" sz="1100" u="none" strike="noStrike" baseline="0" dirty="0">
                <a:solidFill>
                  <a:schemeClr val="tx1">
                    <a:lumMod val="95000"/>
                    <a:lumOff val="5000"/>
                  </a:schemeClr>
                </a:solidFill>
                <a:latin typeface="Yu Gothic Medium" panose="020B0400000000000000" pitchFamily="34" charset="-128"/>
                <a:ea typeface="Yu Gothic Medium" panose="020B0400000000000000" pitchFamily="34" charset="-128"/>
              </a:rPr>
              <a:t>プロフィールを登録する。</a:t>
            </a:r>
            <a:endParaRPr lang="en-US" altLang="ja-JP" sz="1100" u="none" strike="noStrike" baseline="0" dirty="0">
              <a:solidFill>
                <a:schemeClr val="tx1">
                  <a:lumMod val="95000"/>
                  <a:lumOff val="5000"/>
                </a:schemeClr>
              </a:solidFill>
              <a:latin typeface="Yu Gothic Medium" panose="020B0400000000000000" pitchFamily="34" charset="-128"/>
              <a:ea typeface="Yu Gothic Medium" panose="020B0400000000000000" pitchFamily="34" charset="-128"/>
            </a:endParaRPr>
          </a:p>
        </p:txBody>
      </p:sp>
      <p:sp>
        <p:nvSpPr>
          <p:cNvPr id="62" name="テキスト ボックス 61">
            <a:extLst>
              <a:ext uri="{FF2B5EF4-FFF2-40B4-BE49-F238E27FC236}">
                <a16:creationId xmlns:a16="http://schemas.microsoft.com/office/drawing/2014/main" id="{DFD7C513-B908-DA4C-A1A9-AB24C5531EED}"/>
              </a:ext>
            </a:extLst>
          </p:cNvPr>
          <p:cNvSpPr txBox="1"/>
          <p:nvPr/>
        </p:nvSpPr>
        <p:spPr>
          <a:xfrm>
            <a:off x="4432828" y="4238795"/>
            <a:ext cx="1810200"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ニックネームのみ</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ja-JP" altLang="en-US" sz="1000" dirty="0">
                <a:solidFill>
                  <a:srgbClr val="F55E11"/>
                </a:solidFill>
                <a:latin typeface="Yu Gothic Medium" panose="020B0400000000000000" pitchFamily="34" charset="-128"/>
                <a:ea typeface="Yu Gothic Medium" panose="020B0400000000000000" pitchFamily="34" charset="-128"/>
              </a:rPr>
              <a:t>　アプリ内で公開されます。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
        <p:nvSpPr>
          <p:cNvPr id="63" name="正方形/長方形 62">
            <a:extLst>
              <a:ext uri="{FF2B5EF4-FFF2-40B4-BE49-F238E27FC236}">
                <a16:creationId xmlns:a16="http://schemas.microsoft.com/office/drawing/2014/main" id="{83B70F27-2638-9343-9C43-28ECDBF92D88}"/>
              </a:ext>
            </a:extLst>
          </p:cNvPr>
          <p:cNvSpPr/>
          <p:nvPr/>
        </p:nvSpPr>
        <p:spPr>
          <a:xfrm>
            <a:off x="4567881" y="3654032"/>
            <a:ext cx="1435135" cy="303700"/>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L 字 65">
            <a:extLst>
              <a:ext uri="{FF2B5EF4-FFF2-40B4-BE49-F238E27FC236}">
                <a16:creationId xmlns:a16="http://schemas.microsoft.com/office/drawing/2014/main" id="{9B566F32-3EEF-594A-AB73-ECE0F88175D5}"/>
              </a:ext>
            </a:extLst>
          </p:cNvPr>
          <p:cNvSpPr/>
          <p:nvPr/>
        </p:nvSpPr>
        <p:spPr>
          <a:xfrm rot="13500000">
            <a:off x="3272603" y="6271657"/>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7" name="図 66" descr="アイコン&#10;&#10;自動的に生成された説明">
            <a:extLst>
              <a:ext uri="{FF2B5EF4-FFF2-40B4-BE49-F238E27FC236}">
                <a16:creationId xmlns:a16="http://schemas.microsoft.com/office/drawing/2014/main" id="{4A1C9CAF-15EE-0347-A7E0-2B565109C189}"/>
              </a:ext>
            </a:extLst>
          </p:cNvPr>
          <p:cNvPicPr>
            <a:picLocks noChangeAspect="1"/>
          </p:cNvPicPr>
          <p:nvPr/>
        </p:nvPicPr>
        <p:blipFill>
          <a:blip r:embed="rId8"/>
          <a:stretch>
            <a:fillRect/>
          </a:stretch>
        </p:blipFill>
        <p:spPr>
          <a:xfrm>
            <a:off x="1813307" y="4837205"/>
            <a:ext cx="357374" cy="357374"/>
          </a:xfrm>
          <a:prstGeom prst="rect">
            <a:avLst/>
          </a:prstGeom>
        </p:spPr>
      </p:pic>
      <p:grpSp>
        <p:nvGrpSpPr>
          <p:cNvPr id="75" name="グループ化 74">
            <a:extLst>
              <a:ext uri="{FF2B5EF4-FFF2-40B4-BE49-F238E27FC236}">
                <a16:creationId xmlns:a16="http://schemas.microsoft.com/office/drawing/2014/main" id="{AB9C6B1A-305E-2C42-AC2B-E45A9511F693}"/>
              </a:ext>
            </a:extLst>
          </p:cNvPr>
          <p:cNvGrpSpPr/>
          <p:nvPr/>
        </p:nvGrpSpPr>
        <p:grpSpPr>
          <a:xfrm>
            <a:off x="4120568" y="5293021"/>
            <a:ext cx="1627801" cy="3611704"/>
            <a:chOff x="3860439" y="5308787"/>
            <a:chExt cx="1627801" cy="3611704"/>
          </a:xfrm>
        </p:grpSpPr>
        <p:sp>
          <p:nvSpPr>
            <p:cNvPr id="74" name="フリーフォーム 73">
              <a:extLst>
                <a:ext uri="{FF2B5EF4-FFF2-40B4-BE49-F238E27FC236}">
                  <a16:creationId xmlns:a16="http://schemas.microsoft.com/office/drawing/2014/main" id="{7A611631-0DD0-C640-BAFC-C696E5A42AF3}"/>
                </a:ext>
              </a:extLst>
            </p:cNvPr>
            <p:cNvSpPr/>
            <p:nvPr/>
          </p:nvSpPr>
          <p:spPr>
            <a:xfrm rot="10800000">
              <a:off x="3860439" y="5308787"/>
              <a:ext cx="1548282" cy="1109260"/>
            </a:xfrm>
            <a:custGeom>
              <a:avLst/>
              <a:gdLst>
                <a:gd name="connsiteX0" fmla="*/ 1448863 w 1548282"/>
                <a:gd name="connsiteY0" fmla="*/ 1109260 h 1109260"/>
                <a:gd name="connsiteX1" fmla="*/ 99419 w 1548282"/>
                <a:gd name="connsiteY1" fmla="*/ 1109260 h 1109260"/>
                <a:gd name="connsiteX2" fmla="*/ 0 w 1548282"/>
                <a:gd name="connsiteY2" fmla="*/ 1009841 h 1109260"/>
                <a:gd name="connsiteX3" fmla="*/ 0 w 1548282"/>
                <a:gd name="connsiteY3" fmla="*/ 435112 h 1109260"/>
                <a:gd name="connsiteX4" fmla="*/ 99419 w 1548282"/>
                <a:gd name="connsiteY4" fmla="*/ 335693 h 1109260"/>
                <a:gd name="connsiteX5" fmla="*/ 652295 w 1548282"/>
                <a:gd name="connsiteY5" fmla="*/ 335693 h 1109260"/>
                <a:gd name="connsiteX6" fmla="*/ 774141 w 1548282"/>
                <a:gd name="connsiteY6" fmla="*/ 0 h 1109260"/>
                <a:gd name="connsiteX7" fmla="*/ 895987 w 1548282"/>
                <a:gd name="connsiteY7" fmla="*/ 335693 h 1109260"/>
                <a:gd name="connsiteX8" fmla="*/ 1448863 w 1548282"/>
                <a:gd name="connsiteY8" fmla="*/ 335693 h 1109260"/>
                <a:gd name="connsiteX9" fmla="*/ 1548282 w 1548282"/>
                <a:gd name="connsiteY9" fmla="*/ 435112 h 1109260"/>
                <a:gd name="connsiteX10" fmla="*/ 1548282 w 1548282"/>
                <a:gd name="connsiteY10" fmla="*/ 1009841 h 1109260"/>
                <a:gd name="connsiteX11" fmla="*/ 1448863 w 1548282"/>
                <a:gd name="connsiteY11" fmla="*/ 1109260 h 11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282" h="1109260">
                  <a:moveTo>
                    <a:pt x="1448863" y="1109260"/>
                  </a:moveTo>
                  <a:lnTo>
                    <a:pt x="99419" y="1109260"/>
                  </a:lnTo>
                  <a:cubicBezTo>
                    <a:pt x="44511" y="1109260"/>
                    <a:pt x="0" y="1064749"/>
                    <a:pt x="0" y="1009841"/>
                  </a:cubicBezTo>
                  <a:lnTo>
                    <a:pt x="0" y="435112"/>
                  </a:lnTo>
                  <a:cubicBezTo>
                    <a:pt x="0" y="380204"/>
                    <a:pt x="44511" y="335693"/>
                    <a:pt x="99419" y="335693"/>
                  </a:cubicBezTo>
                  <a:lnTo>
                    <a:pt x="652295" y="335693"/>
                  </a:lnTo>
                  <a:lnTo>
                    <a:pt x="774141" y="0"/>
                  </a:lnTo>
                  <a:lnTo>
                    <a:pt x="895987" y="335693"/>
                  </a:lnTo>
                  <a:lnTo>
                    <a:pt x="1448863" y="335693"/>
                  </a:lnTo>
                  <a:cubicBezTo>
                    <a:pt x="1503771" y="335693"/>
                    <a:pt x="1548282" y="380204"/>
                    <a:pt x="1548282" y="435112"/>
                  </a:cubicBezTo>
                  <a:lnTo>
                    <a:pt x="1548282" y="1009841"/>
                  </a:lnTo>
                  <a:cubicBezTo>
                    <a:pt x="1548282" y="1064749"/>
                    <a:pt x="1503771" y="1109260"/>
                    <a:pt x="1448863" y="1109260"/>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69" name="テキスト ボックス 68">
              <a:extLst>
                <a:ext uri="{FF2B5EF4-FFF2-40B4-BE49-F238E27FC236}">
                  <a16:creationId xmlns:a16="http://schemas.microsoft.com/office/drawing/2014/main" id="{8D797245-9A62-1F40-8A09-7F3B0A3319F0}"/>
                </a:ext>
              </a:extLst>
            </p:cNvPr>
            <p:cNvSpPr txBox="1"/>
            <p:nvPr/>
          </p:nvSpPr>
          <p:spPr>
            <a:xfrm>
              <a:off x="3939958" y="5406324"/>
              <a:ext cx="1548282" cy="553998"/>
            </a:xfrm>
            <a:prstGeom prst="rect">
              <a:avLst/>
            </a:prstGeom>
            <a:noFill/>
          </p:spPr>
          <p:txBody>
            <a:bodyPr wrap="square">
              <a:spAutoFit/>
            </a:bodyPr>
            <a:lstStyle/>
            <a:p>
              <a:pPr algn="ctr">
                <a:lnSpc>
                  <a:spcPct val="1500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これで会員登録は</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完了クト</a:t>
              </a:r>
              <a:r>
                <a:rPr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72" name="図 71">
              <a:extLst>
                <a:ext uri="{FF2B5EF4-FFF2-40B4-BE49-F238E27FC236}">
                  <a16:creationId xmlns:a16="http://schemas.microsoft.com/office/drawing/2014/main" id="{52BBBD26-D344-6C46-9E11-0E8FD117214D}"/>
                </a:ext>
              </a:extLst>
            </p:cNvPr>
            <p:cNvPicPr>
              <a:picLocks noChangeAspect="1"/>
            </p:cNvPicPr>
            <p:nvPr/>
          </p:nvPicPr>
          <p:blipFill>
            <a:blip r:embed="rId9"/>
            <a:stretch>
              <a:fillRect/>
            </a:stretch>
          </p:blipFill>
          <p:spPr>
            <a:xfrm>
              <a:off x="3996624" y="6494791"/>
              <a:ext cx="1295400" cy="2425700"/>
            </a:xfrm>
            <a:prstGeom prst="rect">
              <a:avLst/>
            </a:prstGeom>
          </p:spPr>
        </p:pic>
      </p:grpSp>
      <p:pic>
        <p:nvPicPr>
          <p:cNvPr id="3" name="図 2" descr="グラフ&#10;&#10;自動的に生成された説明">
            <a:extLst>
              <a:ext uri="{FF2B5EF4-FFF2-40B4-BE49-F238E27FC236}">
                <a16:creationId xmlns:a16="http://schemas.microsoft.com/office/drawing/2014/main" id="{AF55B450-CD91-46CE-C1DC-D105CB3D37B0}"/>
              </a:ext>
            </a:extLst>
          </p:cNvPr>
          <p:cNvPicPr>
            <a:picLocks noChangeAspect="1"/>
          </p:cNvPicPr>
          <p:nvPr/>
        </p:nvPicPr>
        <p:blipFill rotWithShape="1">
          <a:blip r:embed="rId10"/>
          <a:srcRect t="4003"/>
          <a:stretch/>
        </p:blipFill>
        <p:spPr>
          <a:xfrm>
            <a:off x="1302930" y="5282576"/>
            <a:ext cx="1378129" cy="2456205"/>
          </a:xfrm>
          <a:prstGeom prst="rect">
            <a:avLst/>
          </a:prstGeom>
          <a:ln w="3175">
            <a:solidFill>
              <a:schemeClr val="tx1"/>
            </a:solidFill>
          </a:ln>
        </p:spPr>
      </p:pic>
      <p:sp>
        <p:nvSpPr>
          <p:cNvPr id="5" name="テキスト ボックス 4">
            <a:extLst>
              <a:ext uri="{FF2B5EF4-FFF2-40B4-BE49-F238E27FC236}">
                <a16:creationId xmlns:a16="http://schemas.microsoft.com/office/drawing/2014/main" id="{EF15249F-CFA0-0B1A-A128-A182514230DA}"/>
              </a:ext>
            </a:extLst>
          </p:cNvPr>
          <p:cNvSpPr txBox="1"/>
          <p:nvPr/>
        </p:nvSpPr>
        <p:spPr>
          <a:xfrm>
            <a:off x="1204916" y="7789276"/>
            <a:ext cx="1682951" cy="600164"/>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招待コードがある場合は入力し、ない場合は</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スキップ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6" name="テキスト ボックス 5">
            <a:extLst>
              <a:ext uri="{FF2B5EF4-FFF2-40B4-BE49-F238E27FC236}">
                <a16:creationId xmlns:a16="http://schemas.microsoft.com/office/drawing/2014/main" id="{A13C2381-70D9-F81F-279C-ADCD2F45CB27}"/>
              </a:ext>
            </a:extLst>
          </p:cNvPr>
          <p:cNvSpPr txBox="1"/>
          <p:nvPr/>
        </p:nvSpPr>
        <p:spPr>
          <a:xfrm>
            <a:off x="1100006" y="8380013"/>
            <a:ext cx="2172784" cy="246221"/>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団体コードではありません。</a:t>
            </a:r>
            <a:endParaRPr lang="en-US" altLang="ja-JP" sz="1000" dirty="0">
              <a:solidFill>
                <a:srgbClr val="F55E11"/>
              </a:solidFill>
              <a:latin typeface="Yu Gothic Medium" panose="020B0400000000000000" pitchFamily="34" charset="-128"/>
              <a:ea typeface="Yu Gothic Medium" panose="020B0400000000000000" pitchFamily="34" charset="-128"/>
            </a:endParaRPr>
          </a:p>
        </p:txBody>
      </p:sp>
      <p:cxnSp>
        <p:nvCxnSpPr>
          <p:cNvPr id="7" name="直線コネクタ 6">
            <a:extLst>
              <a:ext uri="{FF2B5EF4-FFF2-40B4-BE49-F238E27FC236}">
                <a16:creationId xmlns:a16="http://schemas.microsoft.com/office/drawing/2014/main" id="{730B0F60-3054-EBDF-D06E-A4AEF97E9F55}"/>
              </a:ext>
            </a:extLst>
          </p:cNvPr>
          <p:cNvCxnSpPr>
            <a:cxnSpLocks/>
          </p:cNvCxnSpPr>
          <p:nvPr/>
        </p:nvCxnSpPr>
        <p:spPr>
          <a:xfrm>
            <a:off x="326571" y="4697603"/>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62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a:extLst>
              <a:ext uri="{FF2B5EF4-FFF2-40B4-BE49-F238E27FC236}">
                <a16:creationId xmlns:a16="http://schemas.microsoft.com/office/drawing/2014/main" id="{FFE3B938-CE89-2D46-94A2-44629DC82E61}"/>
              </a:ext>
            </a:extLst>
          </p:cNvPr>
          <p:cNvSpPr/>
          <p:nvPr/>
        </p:nvSpPr>
        <p:spPr>
          <a:xfrm>
            <a:off x="728533" y="4470541"/>
            <a:ext cx="5424941" cy="3959084"/>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A4F36C82-FEF8-8D49-9FB9-D8C54762F3DF}"/>
              </a:ext>
            </a:extLst>
          </p:cNvPr>
          <p:cNvSpPr txBox="1"/>
          <p:nvPr/>
        </p:nvSpPr>
        <p:spPr>
          <a:xfrm>
            <a:off x="1127313" y="4657617"/>
            <a:ext cx="4627380" cy="307777"/>
          </a:xfrm>
          <a:prstGeom prst="rect">
            <a:avLst/>
          </a:prstGeom>
          <a:noFill/>
          <a:ln>
            <a:noFill/>
          </a:ln>
        </p:spPr>
        <p:txBody>
          <a:bodyPr wrap="square" rtlCol="0">
            <a:spAutoFit/>
          </a:bodyPr>
          <a:lstStyle/>
          <a:p>
            <a:pPr algn="ctr"/>
            <a:r>
              <a:rPr lang="ja-JP" altLang="en-US" sz="1400" b="1" dirty="0">
                <a:solidFill>
                  <a:srgbClr val="10C987"/>
                </a:solidFill>
                <a:latin typeface="+mj-lt"/>
                <a:ea typeface="Yu Gothic" panose="020B0400000000000000" pitchFamily="34" charset="-128"/>
              </a:rPr>
              <a:t>◆ウォーキングアプ</a:t>
            </a:r>
            <a:r>
              <a:rPr lang="ja-JP" altLang="en-US" sz="1400" b="1" spc="-300" dirty="0">
                <a:solidFill>
                  <a:srgbClr val="10C987"/>
                </a:solidFill>
                <a:latin typeface="+mj-lt"/>
                <a:ea typeface="Yu Gothic" panose="020B0400000000000000" pitchFamily="34" charset="-128"/>
              </a:rPr>
              <a:t>リ</a:t>
            </a:r>
            <a:r>
              <a:rPr lang="ja-JP" altLang="en-US" sz="1400" b="1" dirty="0">
                <a:solidFill>
                  <a:srgbClr val="10C987"/>
                </a:solidFill>
                <a:latin typeface="+mj-lt"/>
                <a:ea typeface="Yu Gothic" panose="020B0400000000000000" pitchFamily="34" charset="-128"/>
              </a:rPr>
              <a:t>「</a:t>
            </a:r>
            <a:r>
              <a:rPr lang="en" altLang="ja-JP" sz="1400" b="1" dirty="0">
                <a:solidFill>
                  <a:srgbClr val="10C987"/>
                </a:solidFill>
                <a:latin typeface="+mj-lt"/>
                <a:ea typeface="Yu Gothic" panose="020B0400000000000000" pitchFamily="34" charset="-128"/>
              </a:rPr>
              <a:t>aruku</a:t>
            </a:r>
            <a:r>
              <a:rPr lang="en" altLang="ja-JP" sz="1400" b="1" spc="-300" dirty="0">
                <a:solidFill>
                  <a:srgbClr val="10C987"/>
                </a:solidFill>
                <a:latin typeface="+mj-lt"/>
                <a:ea typeface="Yu Gothic" panose="020B0400000000000000" pitchFamily="34" charset="-128"/>
              </a:rPr>
              <a:t>&amp;</a:t>
            </a:r>
            <a:r>
              <a:rPr lang="ja-JP" altLang="en-US" sz="1400" b="1" dirty="0">
                <a:solidFill>
                  <a:srgbClr val="10C987"/>
                </a:solidFill>
                <a:latin typeface="+mj-lt"/>
                <a:ea typeface="Yu Gothic" panose="020B0400000000000000" pitchFamily="34" charset="-128"/>
              </a:rPr>
              <a:t>（あるくと</a:t>
            </a:r>
            <a:r>
              <a:rPr lang="ja-JP" altLang="en-US" sz="1400" b="1" spc="-300" dirty="0">
                <a:solidFill>
                  <a:srgbClr val="10C987"/>
                </a:solidFill>
                <a:latin typeface="+mj-lt"/>
                <a:ea typeface="Yu Gothic" panose="020B0400000000000000" pitchFamily="34" charset="-128"/>
              </a:rPr>
              <a:t>）」</a:t>
            </a:r>
            <a:r>
              <a:rPr lang="ja-JP" altLang="en-US" sz="1400" b="1" dirty="0">
                <a:solidFill>
                  <a:srgbClr val="10C987"/>
                </a:solidFill>
                <a:latin typeface="+mj-lt"/>
                <a:ea typeface="Yu Gothic" panose="020B0400000000000000" pitchFamily="34" charset="-128"/>
              </a:rPr>
              <a:t>の機能例</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F9DEFCB4-4F29-AD43-B9ED-A264F3E6FC38}"/>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の使い方を確認して</a:t>
            </a:r>
            <a:r>
              <a:rPr lang="ja-JP" altLang="en-US" b="1" spc="-300" dirty="0">
                <a:solidFill>
                  <a:schemeClr val="bg1"/>
                </a:solidFill>
                <a:latin typeface="Yu Gothic" panose="020B0400000000000000" pitchFamily="34" charset="-128"/>
                <a:ea typeface="Yu Gothic" panose="020B0400000000000000" pitchFamily="34" charset="-128"/>
              </a:rPr>
              <a:t>、</a:t>
            </a:r>
            <a:r>
              <a:rPr lang="ja-JP" altLang="en-US" b="1" dirty="0">
                <a:solidFill>
                  <a:schemeClr val="bg1"/>
                </a:solidFill>
                <a:latin typeface="Yu Gothic" panose="020B0400000000000000" pitchFamily="34" charset="-128"/>
                <a:ea typeface="Yu Gothic" panose="020B0400000000000000" pitchFamily="34" charset="-128"/>
              </a:rPr>
              <a:t>スタート！</a:t>
            </a:r>
          </a:p>
        </p:txBody>
      </p:sp>
      <p:sp>
        <p:nvSpPr>
          <p:cNvPr id="47" name="テキスト ボックス 46">
            <a:extLst>
              <a:ext uri="{FF2B5EF4-FFF2-40B4-BE49-F238E27FC236}">
                <a16:creationId xmlns:a16="http://schemas.microsoft.com/office/drawing/2014/main" id="{DDACA9A1-1422-DE4F-A099-7310EC276BB1}"/>
              </a:ext>
            </a:extLst>
          </p:cNvPr>
          <p:cNvSpPr txBox="1"/>
          <p:nvPr/>
        </p:nvSpPr>
        <p:spPr>
          <a:xfrm>
            <a:off x="793963" y="3936621"/>
            <a:ext cx="5198216" cy="307777"/>
          </a:xfrm>
          <a:prstGeom prst="rect">
            <a:avLst/>
          </a:prstGeom>
          <a:noFill/>
          <a:ln>
            <a:noFill/>
          </a:ln>
        </p:spPr>
        <p:txBody>
          <a:bodyPr wrap="square" rtlCol="0">
            <a:spAutoFit/>
          </a:bodyPr>
          <a:lstStyle/>
          <a:p>
            <a:pPr algn="ctr"/>
            <a:r>
              <a:rPr lang="en-US" altLang="ja-JP" sz="1400" b="1" dirty="0">
                <a:solidFill>
                  <a:schemeClr val="tx1">
                    <a:lumMod val="85000"/>
                    <a:lumOff val="15000"/>
                  </a:schemeClr>
                </a:solidFill>
                <a:latin typeface="Yu Gothic" panose="020B0400000000000000" pitchFamily="34" charset="-128"/>
                <a:ea typeface="Yu Gothic" panose="020B0400000000000000" pitchFamily="34" charset="-128"/>
              </a:rPr>
              <a:t>【aruku&amp;</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をはじめる</a:t>
            </a:r>
            <a:r>
              <a:rPr lang="en-US" altLang="ja-JP"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ボタンを押して</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rgbClr val="F53211"/>
                </a:solidFill>
                <a:latin typeface="Yu Gothic" panose="020B0400000000000000" pitchFamily="34" charset="-128"/>
                <a:ea typeface="Yu Gothic" panose="020B0400000000000000" pitchFamily="34" charset="-128"/>
              </a:rPr>
              <a:t>アプリ利用スター</a:t>
            </a:r>
            <a:r>
              <a:rPr lang="ja-JP" altLang="en-US" sz="1400" b="1" spc="600" dirty="0">
                <a:solidFill>
                  <a:srgbClr val="F53211"/>
                </a:solidFill>
                <a:latin typeface="Yu Gothic" panose="020B0400000000000000" pitchFamily="34" charset="-128"/>
                <a:ea typeface="Yu Gothic" panose="020B0400000000000000" pitchFamily="34" charset="-128"/>
              </a:rPr>
              <a:t>ト</a:t>
            </a:r>
            <a:r>
              <a:rPr lang="en-US" altLang="ja-JP" sz="1400" b="1" dirty="0">
                <a:solidFill>
                  <a:srgbClr val="F53211"/>
                </a:solidFill>
                <a:latin typeface="Yu Gothic" panose="020B0400000000000000" pitchFamily="34" charset="-128"/>
                <a:ea typeface="Yu Gothic" panose="020B0400000000000000" pitchFamily="34" charset="-128"/>
              </a:rPr>
              <a:t>!</a:t>
            </a:r>
            <a:endParaRPr lang="en-US" altLang="ja-JP" sz="1400" b="1" u="none" strike="noStrike" baseline="0" dirty="0">
              <a:solidFill>
                <a:srgbClr val="F53211"/>
              </a:solidFill>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a16="http://schemas.microsoft.com/office/drawing/2014/main" id="{FC785625-7B12-7F47-B967-238D0597ADBB}"/>
              </a:ext>
            </a:extLst>
          </p:cNvPr>
          <p:cNvGrpSpPr/>
          <p:nvPr/>
        </p:nvGrpSpPr>
        <p:grpSpPr>
          <a:xfrm>
            <a:off x="565266" y="1068970"/>
            <a:ext cx="1878381" cy="2685276"/>
            <a:chOff x="1254353" y="1301040"/>
            <a:chExt cx="2038719" cy="2685276"/>
          </a:xfrm>
        </p:grpSpPr>
        <p:grpSp>
          <p:nvGrpSpPr>
            <p:cNvPr id="40" name="グループ化 39">
              <a:extLst>
                <a:ext uri="{FF2B5EF4-FFF2-40B4-BE49-F238E27FC236}">
                  <a16:creationId xmlns:a16="http://schemas.microsoft.com/office/drawing/2014/main" id="{410C7C26-7923-2127-415F-B896156D2373}"/>
                </a:ext>
              </a:extLst>
            </p:cNvPr>
            <p:cNvGrpSpPr/>
            <p:nvPr/>
          </p:nvGrpSpPr>
          <p:grpSpPr>
            <a:xfrm>
              <a:off x="1254353" y="1301040"/>
              <a:ext cx="1578841" cy="2685276"/>
              <a:chOff x="1062486" y="1000992"/>
              <a:chExt cx="1509714" cy="2685276"/>
            </a:xfrm>
          </p:grpSpPr>
          <p:pic>
            <p:nvPicPr>
              <p:cNvPr id="41" name="図 40" descr="グラフィカル ユーザー インターフェイス が含まれている画像&#10;&#10;自動的に生成された説明">
                <a:extLst>
                  <a:ext uri="{FF2B5EF4-FFF2-40B4-BE49-F238E27FC236}">
                    <a16:creationId xmlns:a16="http://schemas.microsoft.com/office/drawing/2014/main" id="{8DB77C8F-1DB7-B735-71E1-9307FE604094}"/>
                  </a:ext>
                </a:extLst>
              </p:cNvPr>
              <p:cNvPicPr>
                <a:picLocks noChangeAspect="1"/>
              </p:cNvPicPr>
              <p:nvPr/>
            </p:nvPicPr>
            <p:blipFill>
              <a:blip r:embed="rId2"/>
              <a:stretch>
                <a:fillRect/>
              </a:stretch>
            </p:blipFill>
            <p:spPr>
              <a:xfrm>
                <a:off x="1062486" y="1000992"/>
                <a:ext cx="1509714" cy="2685276"/>
              </a:xfrm>
              <a:prstGeom prst="rect">
                <a:avLst/>
              </a:prstGeom>
            </p:spPr>
          </p:pic>
          <p:sp>
            <p:nvSpPr>
              <p:cNvPr id="42" name="正方形/長方形 41">
                <a:extLst>
                  <a:ext uri="{FF2B5EF4-FFF2-40B4-BE49-F238E27FC236}">
                    <a16:creationId xmlns:a16="http://schemas.microsoft.com/office/drawing/2014/main" id="{C1E56B99-549E-75C0-A1D6-D3A3E1818909}"/>
                  </a:ext>
                </a:extLst>
              </p:cNvPr>
              <p:cNvSpPr/>
              <p:nvPr/>
            </p:nvSpPr>
            <p:spPr>
              <a:xfrm>
                <a:off x="1062486" y="3135156"/>
                <a:ext cx="1509714" cy="373647"/>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52" name="L 字 51">
              <a:extLst>
                <a:ext uri="{FF2B5EF4-FFF2-40B4-BE49-F238E27FC236}">
                  <a16:creationId xmlns:a16="http://schemas.microsoft.com/office/drawing/2014/main" id="{7C2EC57A-26D5-E64F-A074-2C7B5FA67004}"/>
                </a:ext>
              </a:extLst>
            </p:cNvPr>
            <p:cNvSpPr/>
            <p:nvPr/>
          </p:nvSpPr>
          <p:spPr>
            <a:xfrm rot="13500000">
              <a:off x="2963095" y="2467668"/>
              <a:ext cx="312795" cy="347158"/>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256880C8-9511-7C4B-94B8-0A453EC1A6AC}"/>
              </a:ext>
            </a:extLst>
          </p:cNvPr>
          <p:cNvGrpSpPr/>
          <p:nvPr/>
        </p:nvGrpSpPr>
        <p:grpSpPr>
          <a:xfrm>
            <a:off x="959387" y="5107295"/>
            <a:ext cx="5014367" cy="613033"/>
            <a:chOff x="874043" y="5087630"/>
            <a:chExt cx="5014367" cy="613033"/>
          </a:xfrm>
        </p:grpSpPr>
        <p:sp>
          <p:nvSpPr>
            <p:cNvPr id="32" name="テキスト ボックス 31">
              <a:extLst>
                <a:ext uri="{FF2B5EF4-FFF2-40B4-BE49-F238E27FC236}">
                  <a16:creationId xmlns:a16="http://schemas.microsoft.com/office/drawing/2014/main" id="{BF726DF6-6B00-DD5B-2012-858A8B4A01B2}"/>
                </a:ext>
              </a:extLst>
            </p:cNvPr>
            <p:cNvSpPr txBox="1"/>
            <p:nvPr/>
          </p:nvSpPr>
          <p:spPr>
            <a:xfrm>
              <a:off x="1739728" y="5439053"/>
              <a:ext cx="4148682"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毎日の歩数</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体重の管理が</a:t>
              </a:r>
              <a:r>
                <a:rPr lang="ja-JP" altLang="en-US" sz="1100" dirty="0">
                  <a:latin typeface="Yu Gothic Medium" panose="020B0400000000000000" pitchFamily="34" charset="-128"/>
                  <a:ea typeface="Yu Gothic Medium" panose="020B0400000000000000" pitchFamily="34" charset="-128"/>
                  <a:cs typeface="游ゴシック体 ボールド"/>
                </a:rPr>
                <a:t>できます。  </a:t>
              </a:r>
              <a:r>
                <a:rPr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rgbClr val="F53211"/>
                  </a:solidFill>
                  <a:latin typeface="Yu Gothic Medium" panose="020B0400000000000000" pitchFamily="34" charset="-128"/>
                  <a:ea typeface="Yu Gothic Medium" panose="020B0400000000000000" pitchFamily="34" charset="-128"/>
                  <a:cs typeface="游ゴシック体 ボールド"/>
                </a:rPr>
                <a:t>体重は任意入力 </a:t>
              </a:r>
              <a:endParaRPr kumimoji="1"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endParaRPr>
            </a:p>
          </p:txBody>
        </p:sp>
        <p:grpSp>
          <p:nvGrpSpPr>
            <p:cNvPr id="16" name="グループ化 15">
              <a:extLst>
                <a:ext uri="{FF2B5EF4-FFF2-40B4-BE49-F238E27FC236}">
                  <a16:creationId xmlns:a16="http://schemas.microsoft.com/office/drawing/2014/main" id="{2BED886E-96DA-E740-8EE1-100DE19A99A3}"/>
                </a:ext>
              </a:extLst>
            </p:cNvPr>
            <p:cNvGrpSpPr/>
            <p:nvPr/>
          </p:nvGrpSpPr>
          <p:grpSpPr>
            <a:xfrm>
              <a:off x="874043" y="5114525"/>
              <a:ext cx="788813" cy="307777"/>
              <a:chOff x="874043" y="5114525"/>
              <a:chExt cx="788813" cy="307777"/>
            </a:xfrm>
          </p:grpSpPr>
          <p:sp>
            <p:nvSpPr>
              <p:cNvPr id="9" name="角丸四角形 8">
                <a:extLst>
                  <a:ext uri="{FF2B5EF4-FFF2-40B4-BE49-F238E27FC236}">
                    <a16:creationId xmlns:a16="http://schemas.microsoft.com/office/drawing/2014/main" id="{AD1EBB23-46D9-0F43-B4F1-7EDA43A838C1}"/>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15EE542-71AD-B31F-9F1C-2D073D6E3206}"/>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1</a:t>
                </a:r>
              </a:p>
            </p:txBody>
          </p:sp>
        </p:grpSp>
        <p:sp>
          <p:nvSpPr>
            <p:cNvPr id="63" name="テキスト ボックス 62">
              <a:extLst>
                <a:ext uri="{FF2B5EF4-FFF2-40B4-BE49-F238E27FC236}">
                  <a16:creationId xmlns:a16="http://schemas.microsoft.com/office/drawing/2014/main" id="{5E474863-F039-1040-B0CE-9F96A17DF30A}"/>
                </a:ext>
              </a:extLst>
            </p:cNvPr>
            <p:cNvSpPr txBox="1"/>
            <p:nvPr/>
          </p:nvSpPr>
          <p:spPr>
            <a:xfrm>
              <a:off x="1722729" y="5087630"/>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きろく</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18" name="グループ化 17">
            <a:extLst>
              <a:ext uri="{FF2B5EF4-FFF2-40B4-BE49-F238E27FC236}">
                <a16:creationId xmlns:a16="http://schemas.microsoft.com/office/drawing/2014/main" id="{C913E1A7-105D-D748-8A1E-42C4D1B86A11}"/>
              </a:ext>
            </a:extLst>
          </p:cNvPr>
          <p:cNvGrpSpPr/>
          <p:nvPr/>
        </p:nvGrpSpPr>
        <p:grpSpPr>
          <a:xfrm>
            <a:off x="959387" y="5844717"/>
            <a:ext cx="5068976" cy="623012"/>
            <a:chOff x="874043" y="5893877"/>
            <a:chExt cx="5068976" cy="623012"/>
          </a:xfrm>
        </p:grpSpPr>
        <p:sp>
          <p:nvSpPr>
            <p:cNvPr id="21" name="テキスト ボックス 20">
              <a:extLst>
                <a:ext uri="{FF2B5EF4-FFF2-40B4-BE49-F238E27FC236}">
                  <a16:creationId xmlns:a16="http://schemas.microsoft.com/office/drawing/2014/main" id="{A7C2EDB0-D55C-64C7-8E2B-A98AA53F45DC}"/>
                </a:ext>
              </a:extLst>
            </p:cNvPr>
            <p:cNvSpPr txBox="1"/>
            <p:nvPr/>
          </p:nvSpPr>
          <p:spPr>
            <a:xfrm>
              <a:off x="1740311" y="6255279"/>
              <a:ext cx="4202708"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歩数やウォーキングポイントによるランキングが確認できます。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66" name="グループ化 65">
              <a:extLst>
                <a:ext uri="{FF2B5EF4-FFF2-40B4-BE49-F238E27FC236}">
                  <a16:creationId xmlns:a16="http://schemas.microsoft.com/office/drawing/2014/main" id="{30BDE3BB-AC18-604F-9C9B-55D756738C1D}"/>
                </a:ext>
              </a:extLst>
            </p:cNvPr>
            <p:cNvGrpSpPr/>
            <p:nvPr/>
          </p:nvGrpSpPr>
          <p:grpSpPr>
            <a:xfrm>
              <a:off x="874043" y="5920771"/>
              <a:ext cx="788813" cy="307777"/>
              <a:chOff x="874043" y="5114525"/>
              <a:chExt cx="788813" cy="307777"/>
            </a:xfrm>
          </p:grpSpPr>
          <p:sp>
            <p:nvSpPr>
              <p:cNvPr id="67" name="角丸四角形 66">
                <a:extLst>
                  <a:ext uri="{FF2B5EF4-FFF2-40B4-BE49-F238E27FC236}">
                    <a16:creationId xmlns:a16="http://schemas.microsoft.com/office/drawing/2014/main" id="{A7EC3AF8-C410-0941-90B2-CC14BA3FC60F}"/>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80E6A06D-DCEE-5B49-BE8C-8ADB63CFAEE3}"/>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2</a:t>
                </a:r>
              </a:p>
            </p:txBody>
          </p:sp>
        </p:grpSp>
        <p:sp>
          <p:nvSpPr>
            <p:cNvPr id="69" name="テキスト ボックス 68">
              <a:extLst>
                <a:ext uri="{FF2B5EF4-FFF2-40B4-BE49-F238E27FC236}">
                  <a16:creationId xmlns:a16="http://schemas.microsoft.com/office/drawing/2014/main" id="{7AC50D95-CAFD-F847-A214-4EA84876FEBB}"/>
                </a:ext>
              </a:extLst>
            </p:cNvPr>
            <p:cNvSpPr txBox="1"/>
            <p:nvPr/>
          </p:nvSpPr>
          <p:spPr>
            <a:xfrm>
              <a:off x="1722729" y="5893877"/>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ランキング機能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0" name="グループ化 19">
            <a:extLst>
              <a:ext uri="{FF2B5EF4-FFF2-40B4-BE49-F238E27FC236}">
                <a16:creationId xmlns:a16="http://schemas.microsoft.com/office/drawing/2014/main" id="{352D3947-2424-B74E-9340-C15663DDA1FF}"/>
              </a:ext>
            </a:extLst>
          </p:cNvPr>
          <p:cNvGrpSpPr/>
          <p:nvPr/>
        </p:nvGrpSpPr>
        <p:grpSpPr>
          <a:xfrm>
            <a:off x="959387" y="6607698"/>
            <a:ext cx="4641294" cy="790299"/>
            <a:chOff x="874043" y="6729618"/>
            <a:chExt cx="4641294" cy="790299"/>
          </a:xfrm>
        </p:grpSpPr>
        <p:sp>
          <p:nvSpPr>
            <p:cNvPr id="14" name="テキスト ボックス 13">
              <a:extLst>
                <a:ext uri="{FF2B5EF4-FFF2-40B4-BE49-F238E27FC236}">
                  <a16:creationId xmlns:a16="http://schemas.microsoft.com/office/drawing/2014/main" id="{35E8D647-79A9-169F-7FAE-39FDCD5679DE}"/>
                </a:ext>
              </a:extLst>
            </p:cNvPr>
            <p:cNvSpPr txBox="1"/>
            <p:nvPr/>
          </p:nvSpPr>
          <p:spPr>
            <a:xfrm>
              <a:off x="1746009" y="7089030"/>
              <a:ext cx="376932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様々なミッションをクリアすると応募カードが獲得でき、</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賞品に応募できます。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0" name="グループ化 69">
              <a:extLst>
                <a:ext uri="{FF2B5EF4-FFF2-40B4-BE49-F238E27FC236}">
                  <a16:creationId xmlns:a16="http://schemas.microsoft.com/office/drawing/2014/main" id="{B5653FEE-57CC-4D4A-8C01-3501BDAC9371}"/>
                </a:ext>
              </a:extLst>
            </p:cNvPr>
            <p:cNvGrpSpPr/>
            <p:nvPr/>
          </p:nvGrpSpPr>
          <p:grpSpPr>
            <a:xfrm>
              <a:off x="874043" y="6746679"/>
              <a:ext cx="788813" cy="307777"/>
              <a:chOff x="874043" y="5114525"/>
              <a:chExt cx="788813" cy="307777"/>
            </a:xfrm>
          </p:grpSpPr>
          <p:sp>
            <p:nvSpPr>
              <p:cNvPr id="71" name="角丸四角形 70">
                <a:extLst>
                  <a:ext uri="{FF2B5EF4-FFF2-40B4-BE49-F238E27FC236}">
                    <a16:creationId xmlns:a16="http://schemas.microsoft.com/office/drawing/2014/main" id="{4E63ADF1-7B85-504D-8F9D-7113F72A99B9}"/>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2D71E6C2-D8EA-1040-8301-9A3EB4D32902}"/>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3</a:t>
                </a:r>
              </a:p>
            </p:txBody>
          </p:sp>
        </p:grpSp>
        <p:sp>
          <p:nvSpPr>
            <p:cNvPr id="73" name="テキスト ボックス 72">
              <a:extLst>
                <a:ext uri="{FF2B5EF4-FFF2-40B4-BE49-F238E27FC236}">
                  <a16:creationId xmlns:a16="http://schemas.microsoft.com/office/drawing/2014/main" id="{0302C200-4089-0D42-983A-14FCBB12CB30}"/>
                </a:ext>
              </a:extLst>
            </p:cNvPr>
            <p:cNvSpPr txBox="1"/>
            <p:nvPr/>
          </p:nvSpPr>
          <p:spPr>
            <a:xfrm>
              <a:off x="1722729" y="6729618"/>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ミッション機能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2" name="グループ化 21">
            <a:extLst>
              <a:ext uri="{FF2B5EF4-FFF2-40B4-BE49-F238E27FC236}">
                <a16:creationId xmlns:a16="http://schemas.microsoft.com/office/drawing/2014/main" id="{AAE3C79E-845D-A64C-BB8E-5D119E3F92C4}"/>
              </a:ext>
            </a:extLst>
          </p:cNvPr>
          <p:cNvGrpSpPr/>
          <p:nvPr/>
        </p:nvGrpSpPr>
        <p:grpSpPr>
          <a:xfrm>
            <a:off x="959387" y="7473329"/>
            <a:ext cx="5154673" cy="787011"/>
            <a:chOff x="874043" y="7631825"/>
            <a:chExt cx="5154673" cy="787011"/>
          </a:xfrm>
        </p:grpSpPr>
        <p:sp>
          <p:nvSpPr>
            <p:cNvPr id="35" name="テキスト ボックス 34">
              <a:extLst>
                <a:ext uri="{FF2B5EF4-FFF2-40B4-BE49-F238E27FC236}">
                  <a16:creationId xmlns:a16="http://schemas.microsoft.com/office/drawing/2014/main" id="{F3926EF0-8B3C-C76A-9614-EA72E3BD9DF2}"/>
                </a:ext>
              </a:extLst>
            </p:cNvPr>
            <p:cNvSpPr txBox="1"/>
            <p:nvPr/>
          </p:nvSpPr>
          <p:spPr>
            <a:xfrm>
              <a:off x="1739728" y="7987949"/>
              <a:ext cx="428898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住民</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キャラクター</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からの依頼を達成すると、</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抽選で様々な特典がもらえます。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4" name="グループ化 73">
              <a:extLst>
                <a:ext uri="{FF2B5EF4-FFF2-40B4-BE49-F238E27FC236}">
                  <a16:creationId xmlns:a16="http://schemas.microsoft.com/office/drawing/2014/main" id="{1B924DCE-3D39-6E49-BE14-40B29AA85B9E}"/>
                </a:ext>
              </a:extLst>
            </p:cNvPr>
            <p:cNvGrpSpPr/>
            <p:nvPr/>
          </p:nvGrpSpPr>
          <p:grpSpPr>
            <a:xfrm>
              <a:off x="874043" y="7661079"/>
              <a:ext cx="788813" cy="307777"/>
              <a:chOff x="874043" y="5114525"/>
              <a:chExt cx="788813" cy="307777"/>
            </a:xfrm>
          </p:grpSpPr>
          <p:sp>
            <p:nvSpPr>
              <p:cNvPr id="75" name="角丸四角形 74">
                <a:extLst>
                  <a:ext uri="{FF2B5EF4-FFF2-40B4-BE49-F238E27FC236}">
                    <a16:creationId xmlns:a16="http://schemas.microsoft.com/office/drawing/2014/main" id="{959DCA0F-CC5A-C94D-A903-AB36D023410C}"/>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BD8EC191-7C02-8344-8310-2C8C2C28F7B9}"/>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4</a:t>
                </a:r>
              </a:p>
            </p:txBody>
          </p:sp>
        </p:grpSp>
        <p:sp>
          <p:nvSpPr>
            <p:cNvPr id="77" name="テキスト ボックス 76">
              <a:extLst>
                <a:ext uri="{FF2B5EF4-FFF2-40B4-BE49-F238E27FC236}">
                  <a16:creationId xmlns:a16="http://schemas.microsoft.com/office/drawing/2014/main" id="{7C8F1EC8-31E9-C641-B031-112BFF1097F7}"/>
                </a:ext>
              </a:extLst>
            </p:cNvPr>
            <p:cNvSpPr txBox="1"/>
            <p:nvPr/>
          </p:nvSpPr>
          <p:spPr>
            <a:xfrm>
              <a:off x="1722729" y="7631825"/>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依頼機能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pic>
        <p:nvPicPr>
          <p:cNvPr id="78" name="図 77">
            <a:extLst>
              <a:ext uri="{FF2B5EF4-FFF2-40B4-BE49-F238E27FC236}">
                <a16:creationId xmlns:a16="http://schemas.microsoft.com/office/drawing/2014/main" id="{12874006-D5D6-5448-89A8-23A5451DC763}"/>
              </a:ext>
            </a:extLst>
          </p:cNvPr>
          <p:cNvPicPr>
            <a:picLocks noChangeAspect="1"/>
          </p:cNvPicPr>
          <p:nvPr/>
        </p:nvPicPr>
        <p:blipFill>
          <a:blip r:embed="rId3"/>
          <a:stretch>
            <a:fillRect/>
          </a:stretch>
        </p:blipFill>
        <p:spPr>
          <a:xfrm>
            <a:off x="5061839" y="7524802"/>
            <a:ext cx="758107" cy="1419593"/>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4C075BB4-AB3B-635F-F706-16F81B508E3E}"/>
              </a:ext>
            </a:extLst>
          </p:cNvPr>
          <p:cNvPicPr preferRelativeResize="0">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8583" y="1068646"/>
            <a:ext cx="1580400" cy="2685600"/>
          </a:xfrm>
          <a:prstGeom prst="rect">
            <a:avLst/>
          </a:prstGeom>
          <a:noFill/>
          <a:extLst>
            <a:ext uri="{909E8E84-426E-40DD-AFC4-6F175D3DCCD1}">
              <a14:hiddenFill xmlns:a14="http://schemas.microsoft.com/office/drawing/2010/main">
                <a:solidFill>
                  <a:srgbClr val="FFFFFF"/>
                </a:solidFill>
              </a14:hiddenFill>
            </a:ext>
          </a:extLst>
        </p:spPr>
      </p:pic>
      <p:sp>
        <p:nvSpPr>
          <p:cNvPr id="5" name="L 字 4">
            <a:extLst>
              <a:ext uri="{FF2B5EF4-FFF2-40B4-BE49-F238E27FC236}">
                <a16:creationId xmlns:a16="http://schemas.microsoft.com/office/drawing/2014/main" id="{5FF79021-20E4-2BD9-ECEB-27D123907405}"/>
              </a:ext>
            </a:extLst>
          </p:cNvPr>
          <p:cNvSpPr/>
          <p:nvPr/>
        </p:nvSpPr>
        <p:spPr>
          <a:xfrm rot="13500000">
            <a:off x="4345590" y="228921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3F61B34-1F8C-B5E5-406E-B2FE14A45C8F}"/>
              </a:ext>
            </a:extLst>
          </p:cNvPr>
          <p:cNvGrpSpPr/>
          <p:nvPr/>
        </p:nvGrpSpPr>
        <p:grpSpPr>
          <a:xfrm>
            <a:off x="4943389" y="702796"/>
            <a:ext cx="998357" cy="246221"/>
            <a:chOff x="3366908" y="854430"/>
            <a:chExt cx="998357" cy="246221"/>
          </a:xfrm>
        </p:grpSpPr>
        <p:sp>
          <p:nvSpPr>
            <p:cNvPr id="10" name="角丸四角形 53">
              <a:extLst>
                <a:ext uri="{FF2B5EF4-FFF2-40B4-BE49-F238E27FC236}">
                  <a16:creationId xmlns:a16="http://schemas.microsoft.com/office/drawing/2014/main" id="{F63F62D8-E48C-5210-0B26-75D4DD38F773}"/>
                </a:ext>
              </a:extLst>
            </p:cNvPr>
            <p:cNvSpPr/>
            <p:nvPr/>
          </p:nvSpPr>
          <p:spPr>
            <a:xfrm>
              <a:off x="3366908" y="877101"/>
              <a:ext cx="988412" cy="181753"/>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B0433D-09E6-80C2-DD94-B2DF65043ECE}"/>
                </a:ext>
              </a:extLst>
            </p:cNvPr>
            <p:cNvSpPr txBox="1"/>
            <p:nvPr/>
          </p:nvSpPr>
          <p:spPr>
            <a:xfrm>
              <a:off x="3411941" y="854430"/>
              <a:ext cx="953324"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Android</a:t>
              </a:r>
              <a:r>
                <a:rPr lang="ja-JP" altLang="en-US" sz="1000" b="1" dirty="0">
                  <a:solidFill>
                    <a:schemeClr val="bg1"/>
                  </a:solidFill>
                  <a:latin typeface="Yu Gothic" panose="020B0400000000000000" pitchFamily="34" charset="-128"/>
                  <a:ea typeface="Yu Gothic" panose="020B0400000000000000" pitchFamily="34" charset="-128"/>
                </a:rPr>
                <a:t>のみ</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sp>
        <p:nvSpPr>
          <p:cNvPr id="12" name="テキスト ボックス 11">
            <a:extLst>
              <a:ext uri="{FF2B5EF4-FFF2-40B4-BE49-F238E27FC236}">
                <a16:creationId xmlns:a16="http://schemas.microsoft.com/office/drawing/2014/main" id="{D3A83D53-89B6-9EB6-B7B8-E938674D770A}"/>
              </a:ext>
            </a:extLst>
          </p:cNvPr>
          <p:cNvSpPr txBox="1"/>
          <p:nvPr/>
        </p:nvSpPr>
        <p:spPr>
          <a:xfrm>
            <a:off x="4584648" y="929891"/>
            <a:ext cx="1678559" cy="553998"/>
          </a:xfrm>
          <a:prstGeom prst="rect">
            <a:avLst/>
          </a:prstGeom>
          <a:noFill/>
          <a:ln>
            <a:noFill/>
          </a:ln>
        </p:spPr>
        <p:txBody>
          <a:bodyPr wrap="square" rtlCol="0">
            <a:spAutoFit/>
          </a:bodyPr>
          <a:lstStyle/>
          <a:p>
            <a:pPr algn="l"/>
            <a:r>
              <a:rPr lang="en" altLang="ja-JP" sz="1000" dirty="0">
                <a:solidFill>
                  <a:srgbClr val="F55E11"/>
                </a:solidFill>
                <a:latin typeface="Yu Gothic Medium" panose="020B0400000000000000" pitchFamily="34" charset="-128"/>
                <a:ea typeface="Yu Gothic Medium" panose="020B0400000000000000" pitchFamily="34" charset="-128"/>
              </a:rPr>
              <a:t>Android</a:t>
            </a:r>
            <a:r>
              <a:rPr lang="ja-JP" altLang="en-US" sz="1000" dirty="0">
                <a:solidFill>
                  <a:srgbClr val="F55E11"/>
                </a:solidFill>
                <a:latin typeface="Yu Gothic Medium" panose="020B0400000000000000" pitchFamily="34" charset="-128"/>
                <a:ea typeface="Yu Gothic Medium" panose="020B0400000000000000" pitchFamily="34" charset="-128"/>
              </a:rPr>
              <a:t>端末をご利用のお客様のみ</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「歩数計測設定画面</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が表示されます。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1026" name="Picture 2">
            <a:extLst>
              <a:ext uri="{FF2B5EF4-FFF2-40B4-BE49-F238E27FC236}">
                <a16:creationId xmlns:a16="http://schemas.microsoft.com/office/drawing/2014/main" id="{8587B7ED-5BDA-43D5-881D-2B24FF4D0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710" y="1560683"/>
            <a:ext cx="1442434" cy="22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4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フリーフォーム 90">
            <a:extLst>
              <a:ext uri="{FF2B5EF4-FFF2-40B4-BE49-F238E27FC236}">
                <a16:creationId xmlns:a16="http://schemas.microsoft.com/office/drawing/2014/main" id="{C36E2427-552D-2145-939A-E9F0D8CA1156}"/>
              </a:ext>
            </a:extLst>
          </p:cNvPr>
          <p:cNvSpPr/>
          <p:nvPr/>
        </p:nvSpPr>
        <p:spPr>
          <a:xfrm>
            <a:off x="335666" y="783163"/>
            <a:ext cx="6192457" cy="425345"/>
          </a:xfrm>
          <a:custGeom>
            <a:avLst/>
            <a:gdLst>
              <a:gd name="connsiteX0" fmla="*/ 94931 w 6192457"/>
              <a:gd name="connsiteY0" fmla="*/ 0 h 425345"/>
              <a:gd name="connsiteX1" fmla="*/ 6097526 w 6192457"/>
              <a:gd name="connsiteY1" fmla="*/ 0 h 425345"/>
              <a:gd name="connsiteX2" fmla="*/ 6184997 w 6192457"/>
              <a:gd name="connsiteY2" fmla="*/ 57980 h 425345"/>
              <a:gd name="connsiteX3" fmla="*/ 6191378 w 6192457"/>
              <a:gd name="connsiteY3" fmla="*/ 89583 h 425345"/>
              <a:gd name="connsiteX4" fmla="*/ 6192456 w 6192457"/>
              <a:gd name="connsiteY4" fmla="*/ 89583 h 425345"/>
              <a:gd name="connsiteX5" fmla="*/ 6192456 w 6192457"/>
              <a:gd name="connsiteY5" fmla="*/ 94926 h 425345"/>
              <a:gd name="connsiteX6" fmla="*/ 6192457 w 6192457"/>
              <a:gd name="connsiteY6" fmla="*/ 94931 h 425345"/>
              <a:gd name="connsiteX7" fmla="*/ 6192456 w 6192457"/>
              <a:gd name="connsiteY7" fmla="*/ 94931 h 425345"/>
              <a:gd name="connsiteX8" fmla="*/ 6192456 w 6192457"/>
              <a:gd name="connsiteY8" fmla="*/ 425345 h 425345"/>
              <a:gd name="connsiteX9" fmla="*/ 0 w 6192457"/>
              <a:gd name="connsiteY9" fmla="*/ 425345 h 425345"/>
              <a:gd name="connsiteX10" fmla="*/ 0 w 6192457"/>
              <a:gd name="connsiteY10" fmla="*/ 94931 h 425345"/>
              <a:gd name="connsiteX11" fmla="*/ 0 w 6192457"/>
              <a:gd name="connsiteY11" fmla="*/ 94930 h 425345"/>
              <a:gd name="connsiteX12" fmla="*/ 0 w 6192457"/>
              <a:gd name="connsiteY12" fmla="*/ 89583 h 425345"/>
              <a:gd name="connsiteX13" fmla="*/ 1080 w 6192457"/>
              <a:gd name="connsiteY13" fmla="*/ 89583 h 425345"/>
              <a:gd name="connsiteX14" fmla="*/ 7460 w 6192457"/>
              <a:gd name="connsiteY14" fmla="*/ 57980 h 425345"/>
              <a:gd name="connsiteX15" fmla="*/ 94931 w 6192457"/>
              <a:gd name="connsiteY15" fmla="*/ 0 h 4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2457" h="425345">
                <a:moveTo>
                  <a:pt x="94931" y="0"/>
                </a:moveTo>
                <a:lnTo>
                  <a:pt x="6097526" y="0"/>
                </a:lnTo>
                <a:cubicBezTo>
                  <a:pt x="6136848" y="0"/>
                  <a:pt x="6170586" y="23907"/>
                  <a:pt x="6184997" y="57980"/>
                </a:cubicBezTo>
                <a:lnTo>
                  <a:pt x="6191378" y="89583"/>
                </a:lnTo>
                <a:lnTo>
                  <a:pt x="6192456" y="89583"/>
                </a:lnTo>
                <a:lnTo>
                  <a:pt x="6192456" y="94926"/>
                </a:lnTo>
                <a:lnTo>
                  <a:pt x="6192457" y="94931"/>
                </a:lnTo>
                <a:lnTo>
                  <a:pt x="6192456" y="94931"/>
                </a:lnTo>
                <a:lnTo>
                  <a:pt x="6192456" y="425345"/>
                </a:lnTo>
                <a:lnTo>
                  <a:pt x="0" y="425345"/>
                </a:lnTo>
                <a:lnTo>
                  <a:pt x="0" y="94931"/>
                </a:lnTo>
                <a:lnTo>
                  <a:pt x="0" y="94930"/>
                </a:lnTo>
                <a:lnTo>
                  <a:pt x="0" y="89583"/>
                </a:lnTo>
                <a:lnTo>
                  <a:pt x="1080" y="89583"/>
                </a:lnTo>
                <a:lnTo>
                  <a:pt x="7460" y="57980"/>
                </a:lnTo>
                <a:cubicBezTo>
                  <a:pt x="21872" y="23907"/>
                  <a:pt x="55609" y="0"/>
                  <a:pt x="94931" y="0"/>
                </a:cubicBezTo>
                <a:close/>
              </a:path>
            </a:pathLst>
          </a:cu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38" name="正方形/長方形 37">
            <a:extLst>
              <a:ext uri="{FF2B5EF4-FFF2-40B4-BE49-F238E27FC236}">
                <a16:creationId xmlns:a16="http://schemas.microsoft.com/office/drawing/2014/main" id="{818E56BE-1893-4641-88A7-40A93A691FC0}"/>
              </a:ext>
            </a:extLst>
          </p:cNvPr>
          <p:cNvSpPr/>
          <p:nvPr/>
        </p:nvSpPr>
        <p:spPr>
          <a:xfrm>
            <a:off x="-43041"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 altLang="ja-JP" b="1" dirty="0">
                <a:solidFill>
                  <a:schemeClr val="bg1"/>
                </a:solidFill>
                <a:latin typeface="Yu Gothic" panose="020B0400000000000000" pitchFamily="34" charset="-128"/>
                <a:ea typeface="Yu Gothic" panose="020B0400000000000000" pitchFamily="34" charset="-128"/>
              </a:rPr>
              <a:t>【Android</a:t>
            </a:r>
            <a:r>
              <a:rPr lang="ja-JP" altLang="en-US" b="1">
                <a:solidFill>
                  <a:schemeClr val="bg1"/>
                </a:solidFill>
                <a:latin typeface="Yu Gothic" panose="020B0400000000000000" pitchFamily="34" charset="-128"/>
                <a:ea typeface="Yu Gothic" panose="020B0400000000000000" pitchFamily="34" charset="-128"/>
              </a:rPr>
              <a:t>のみ</a:t>
            </a:r>
            <a:r>
              <a:rPr lang="en-US" altLang="ja-JP" b="1" spc="-300" dirty="0">
                <a:solidFill>
                  <a:schemeClr val="bg1"/>
                </a:solidFill>
                <a:latin typeface="Yu Gothic" panose="020B0400000000000000" pitchFamily="34" charset="-128"/>
                <a:ea typeface="Yu Gothic" panose="020B0400000000000000" pitchFamily="34" charset="-128"/>
              </a:rPr>
              <a:t>】</a:t>
            </a:r>
            <a:r>
              <a:rPr lang="ja-JP" altLang="en-US" b="1">
                <a:solidFill>
                  <a:schemeClr val="bg1"/>
                </a:solidFill>
                <a:latin typeface="Yu Gothic" panose="020B0400000000000000" pitchFamily="34" charset="-128"/>
                <a:ea typeface="Yu Gothic" panose="020B0400000000000000" pitchFamily="34" charset="-128"/>
              </a:rPr>
              <a:t>インストール時の歩数計測設定</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40" name="テキスト ボックス 39">
            <a:extLst>
              <a:ext uri="{FF2B5EF4-FFF2-40B4-BE49-F238E27FC236}">
                <a16:creationId xmlns:a16="http://schemas.microsoft.com/office/drawing/2014/main" id="{C0F72FAB-AB29-1A4A-8F39-DFCE9A3F6AF8}"/>
              </a:ext>
            </a:extLst>
          </p:cNvPr>
          <p:cNvSpPr txBox="1"/>
          <p:nvPr/>
        </p:nvSpPr>
        <p:spPr>
          <a:xfrm>
            <a:off x="838200" y="1378831"/>
            <a:ext cx="533400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◆ヘルスコネクト計測の設定方法（推奨）</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28" name="グループ化 27">
            <a:extLst>
              <a:ext uri="{FF2B5EF4-FFF2-40B4-BE49-F238E27FC236}">
                <a16:creationId xmlns:a16="http://schemas.microsoft.com/office/drawing/2014/main" id="{FB121DD3-FD69-A84E-B923-3AC105F75D40}"/>
              </a:ext>
            </a:extLst>
          </p:cNvPr>
          <p:cNvGrpSpPr/>
          <p:nvPr/>
        </p:nvGrpSpPr>
        <p:grpSpPr>
          <a:xfrm>
            <a:off x="4209111" y="5097967"/>
            <a:ext cx="2399642" cy="3264956"/>
            <a:chOff x="3998689" y="6060794"/>
            <a:chExt cx="2399642" cy="3264956"/>
          </a:xfrm>
        </p:grpSpPr>
        <p:sp>
          <p:nvSpPr>
            <p:cNvPr id="4" name="テキスト ボックス 3">
              <a:extLst>
                <a:ext uri="{FF2B5EF4-FFF2-40B4-BE49-F238E27FC236}">
                  <a16:creationId xmlns:a16="http://schemas.microsoft.com/office/drawing/2014/main" id="{88D28B1E-4681-CB3B-F199-4EFA6CF7BF34}"/>
                </a:ext>
              </a:extLst>
            </p:cNvPr>
            <p:cNvSpPr txBox="1"/>
            <p:nvPr/>
          </p:nvSpPr>
          <p:spPr>
            <a:xfrm>
              <a:off x="3998689" y="6486511"/>
              <a:ext cx="2399642" cy="2839239"/>
            </a:xfrm>
            <a:prstGeom prst="rect">
              <a:avLst/>
            </a:prstGeom>
            <a:noFill/>
            <a:ln>
              <a:noFill/>
            </a:ln>
            <a:effectLst/>
          </p:spPr>
          <p:txBody>
            <a:bodyPr wrap="square" rtlCol="0" anchor="ctr">
              <a:spAutoFit/>
            </a:bodyPr>
            <a:lstStyle/>
            <a:p>
              <a:r>
                <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①</a:t>
              </a:r>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ヘルスコネクトを利用（推奨）</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をタップ</a:t>
              </a:r>
            </a:p>
            <a:p>
              <a:endPar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②</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ヘルスコネクトをインストール、</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起動して「使ってみる」をタップ</a:t>
              </a:r>
              <a:endPar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③</a:t>
              </a:r>
              <a:r>
                <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Google Fit</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を起動し、プロフィ</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ールアイコンをタップ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④「</a:t>
              </a:r>
              <a:r>
                <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Fit</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とヘルスコネクトを同期する</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⑤ヘルスコネクトを再度起動し、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「アプリの権限」からあるくとを</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選択し、「すべて許可」をタップ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⑥設定完了です</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sp>
          <p:nvSpPr>
            <p:cNvPr id="77" name="角丸四角形 76">
              <a:extLst>
                <a:ext uri="{FF2B5EF4-FFF2-40B4-BE49-F238E27FC236}">
                  <a16:creationId xmlns:a16="http://schemas.microsoft.com/office/drawing/2014/main" id="{9225FB85-FBCA-D34B-94E9-1257B9248DC0}"/>
                </a:ext>
              </a:extLst>
            </p:cNvPr>
            <p:cNvSpPr/>
            <p:nvPr/>
          </p:nvSpPr>
          <p:spPr>
            <a:xfrm>
              <a:off x="4099777" y="6060794"/>
              <a:ext cx="2094832" cy="276218"/>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1BA19764-5E6B-DA4A-BA7C-8630E09B2806}"/>
                </a:ext>
              </a:extLst>
            </p:cNvPr>
            <p:cNvSpPr txBox="1"/>
            <p:nvPr/>
          </p:nvSpPr>
          <p:spPr>
            <a:xfrm>
              <a:off x="4250949" y="6084844"/>
              <a:ext cx="1873971" cy="246221"/>
            </a:xfrm>
            <a:prstGeom prst="rect">
              <a:avLst/>
            </a:prstGeom>
            <a:noFill/>
            <a:ln>
              <a:noFill/>
            </a:ln>
          </p:spPr>
          <p:txBody>
            <a:bodyPr wrap="square" rtlCol="0">
              <a:spAutoFit/>
            </a:bodyPr>
            <a:lstStyle/>
            <a:p>
              <a:pPr algn="ctr"/>
              <a:r>
                <a:rPr lang="ja-JP" altLang="en-US" sz="1000" b="1" dirty="0">
                  <a:solidFill>
                    <a:schemeClr val="bg1"/>
                  </a:solidFill>
                  <a:latin typeface="Yu Gothic" panose="020B0400000000000000" pitchFamily="34" charset="-128"/>
                  <a:ea typeface="Yu Gothic" panose="020B0400000000000000" pitchFamily="34" charset="-128"/>
                </a:rPr>
                <a:t>設定手順</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sp>
        <p:nvSpPr>
          <p:cNvPr id="88" name="テキスト ボックス 87">
            <a:extLst>
              <a:ext uri="{FF2B5EF4-FFF2-40B4-BE49-F238E27FC236}">
                <a16:creationId xmlns:a16="http://schemas.microsoft.com/office/drawing/2014/main" id="{126CFF44-F865-784B-9382-51EE2EB6D52F}"/>
              </a:ext>
            </a:extLst>
          </p:cNvPr>
          <p:cNvSpPr txBox="1"/>
          <p:nvPr/>
        </p:nvSpPr>
        <p:spPr>
          <a:xfrm>
            <a:off x="502565" y="869325"/>
            <a:ext cx="5929797" cy="276999"/>
          </a:xfrm>
          <a:prstGeom prst="rect">
            <a:avLst/>
          </a:prstGeom>
          <a:noFill/>
          <a:ln>
            <a:noFill/>
          </a:ln>
          <a:effectLst/>
        </p:spPr>
        <p:txBody>
          <a:bodyPr wrap="square" rtlCol="0" anchor="ctr">
            <a:spAutoFit/>
          </a:bodyPr>
          <a:lstStyle/>
          <a:p>
            <a:r>
              <a:rPr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歩数の計測方法は初回設定後も変更可能です。詳細は </a:t>
            </a:r>
            <a:r>
              <a:rPr lang="ja-JP" altLang="en-US" sz="1200" b="1" dirty="0">
                <a:solidFill>
                  <a:srgbClr val="FFFF00"/>
                </a:solidFill>
                <a:latin typeface="Yu Gothic" panose="020B0400000000000000" pitchFamily="34" charset="-128"/>
                <a:ea typeface="Yu Gothic" panose="020B0400000000000000" pitchFamily="34" charset="-128"/>
                <a:cs typeface="游ゴシック体 ボールド"/>
                <a:hlinkClick r:id="rId2">
                  <a:extLst>
                    <a:ext uri="{A12FA001-AC4F-418D-AE19-62706E023703}">
                      <ahyp:hlinkClr xmlns:ahyp="http://schemas.microsoft.com/office/drawing/2018/hyperlinkcolor" val="tx"/>
                    </a:ext>
                  </a:extLst>
                </a:hlinkClick>
              </a:rPr>
              <a:t>こちら</a:t>
            </a:r>
            <a:r>
              <a:rPr lang="ja-JP" altLang="en-US" sz="1200" b="1" dirty="0">
                <a:solidFill>
                  <a:schemeClr val="tx1">
                    <a:lumMod val="65000"/>
                    <a:lumOff val="35000"/>
                  </a:schemeClr>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をご確認ください。</a:t>
            </a:r>
            <a:endParaRPr lang="en-US" altLang="ja-JP" sz="1200" b="1" dirty="0">
              <a:solidFill>
                <a:schemeClr val="bg1"/>
              </a:solidFill>
              <a:latin typeface="Yu Gothic" panose="020B0400000000000000" pitchFamily="34" charset="-128"/>
              <a:ea typeface="Yu Gothic" panose="020B0400000000000000" pitchFamily="34" charset="-128"/>
              <a:cs typeface="游ゴシック体 ボールド"/>
            </a:endParaRPr>
          </a:p>
        </p:txBody>
      </p:sp>
      <p:pic>
        <p:nvPicPr>
          <p:cNvPr id="2050" name="Picture 2">
            <a:extLst>
              <a:ext uri="{FF2B5EF4-FFF2-40B4-BE49-F238E27FC236}">
                <a16:creationId xmlns:a16="http://schemas.microsoft.com/office/drawing/2014/main" id="{10E4324B-1874-37FA-B92B-0A135581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0" y="1994951"/>
            <a:ext cx="1448695" cy="2577049"/>
          </a:xfrm>
          <a:prstGeom prst="rect">
            <a:avLst/>
          </a:prstGeom>
          <a:noFill/>
          <a:extLst>
            <a:ext uri="{909E8E84-426E-40DD-AFC4-6F175D3DCCD1}">
              <a14:hiddenFill xmlns:a14="http://schemas.microsoft.com/office/drawing/2010/main">
                <a:solidFill>
                  <a:srgbClr val="FFFFFF"/>
                </a:solidFill>
              </a14:hiddenFill>
            </a:ext>
          </a:extLst>
        </p:spPr>
      </p:pic>
      <p:sp>
        <p:nvSpPr>
          <p:cNvPr id="9" name="L 字 8">
            <a:extLst>
              <a:ext uri="{FF2B5EF4-FFF2-40B4-BE49-F238E27FC236}">
                <a16:creationId xmlns:a16="http://schemas.microsoft.com/office/drawing/2014/main" id="{11671427-304F-DE74-D3EF-9816A46E9B6B}"/>
              </a:ext>
            </a:extLst>
          </p:cNvPr>
          <p:cNvSpPr/>
          <p:nvPr/>
        </p:nvSpPr>
        <p:spPr>
          <a:xfrm rot="13500000">
            <a:off x="2118596" y="312707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2" name="Picture 4">
            <a:extLst>
              <a:ext uri="{FF2B5EF4-FFF2-40B4-BE49-F238E27FC236}">
                <a16:creationId xmlns:a16="http://schemas.microsoft.com/office/drawing/2014/main" id="{B9633699-8A67-60AF-9163-1C71E8BBE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557" y="1994951"/>
            <a:ext cx="1378242" cy="256291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1F8375C8-89BD-81D6-9AC7-EEA9C62CD18D}"/>
              </a:ext>
            </a:extLst>
          </p:cNvPr>
          <p:cNvSpPr/>
          <p:nvPr/>
        </p:nvSpPr>
        <p:spPr>
          <a:xfrm>
            <a:off x="838200" y="3125294"/>
            <a:ext cx="1120140" cy="20094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1" name="L 字 10">
            <a:extLst>
              <a:ext uri="{FF2B5EF4-FFF2-40B4-BE49-F238E27FC236}">
                <a16:creationId xmlns:a16="http://schemas.microsoft.com/office/drawing/2014/main" id="{7A26DC29-954F-FCA6-07F6-8CA1E17B5A9C}"/>
              </a:ext>
            </a:extLst>
          </p:cNvPr>
          <p:cNvSpPr/>
          <p:nvPr/>
        </p:nvSpPr>
        <p:spPr>
          <a:xfrm rot="13500000">
            <a:off x="4038958" y="312000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8" name="Picture 10">
            <a:extLst>
              <a:ext uri="{FF2B5EF4-FFF2-40B4-BE49-F238E27FC236}">
                <a16:creationId xmlns:a16="http://schemas.microsoft.com/office/drawing/2014/main" id="{DE9FD559-1282-AE16-A0C6-3259E6535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216" y="1994951"/>
            <a:ext cx="1306335" cy="267952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5EB60585-3061-8964-84FF-F1A4A036AB79}"/>
              </a:ext>
            </a:extLst>
          </p:cNvPr>
          <p:cNvCxnSpPr>
            <a:cxnSpLocks/>
          </p:cNvCxnSpPr>
          <p:nvPr/>
        </p:nvCxnSpPr>
        <p:spPr>
          <a:xfrm>
            <a:off x="265872" y="4800403"/>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pic>
        <p:nvPicPr>
          <p:cNvPr id="2060" name="Picture 12">
            <a:extLst>
              <a:ext uri="{FF2B5EF4-FFF2-40B4-BE49-F238E27FC236}">
                <a16:creationId xmlns:a16="http://schemas.microsoft.com/office/drawing/2014/main" id="{B91A32DC-94DC-2B90-755B-B093C8B3C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70" y="5037301"/>
            <a:ext cx="1448695" cy="3451693"/>
          </a:xfrm>
          <a:prstGeom prst="rect">
            <a:avLst/>
          </a:prstGeom>
          <a:noFill/>
          <a:extLst>
            <a:ext uri="{909E8E84-426E-40DD-AFC4-6F175D3DCCD1}">
              <a14:hiddenFill xmlns:a14="http://schemas.microsoft.com/office/drawing/2010/main">
                <a:solidFill>
                  <a:srgbClr val="FFFFFF"/>
                </a:solidFill>
              </a14:hiddenFill>
            </a:ext>
          </a:extLst>
        </p:spPr>
      </p:pic>
      <p:sp>
        <p:nvSpPr>
          <p:cNvPr id="13" name="L 字 12">
            <a:extLst>
              <a:ext uri="{FF2B5EF4-FFF2-40B4-BE49-F238E27FC236}">
                <a16:creationId xmlns:a16="http://schemas.microsoft.com/office/drawing/2014/main" id="{1EC600B5-FECC-6230-EBFF-93B9495FB9DE}"/>
              </a:ext>
            </a:extLst>
          </p:cNvPr>
          <p:cNvSpPr/>
          <p:nvPr/>
        </p:nvSpPr>
        <p:spPr>
          <a:xfrm rot="13500000">
            <a:off x="2118597" y="697273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62" name="Picture 14">
            <a:extLst>
              <a:ext uri="{FF2B5EF4-FFF2-40B4-BE49-F238E27FC236}">
                <a16:creationId xmlns:a16="http://schemas.microsoft.com/office/drawing/2014/main" id="{C39B4C61-6FCA-84F8-5DC8-C6991192E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345" y="5037301"/>
            <a:ext cx="1448695" cy="3451693"/>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アイコン&#10;&#10;自動的に生成された説明">
            <a:extLst>
              <a:ext uri="{FF2B5EF4-FFF2-40B4-BE49-F238E27FC236}">
                <a16:creationId xmlns:a16="http://schemas.microsoft.com/office/drawing/2014/main" id="{04577F5C-71F9-EB9C-C771-615227C09D0D}"/>
              </a:ext>
            </a:extLst>
          </p:cNvPr>
          <p:cNvPicPr>
            <a:picLocks noChangeAspect="1"/>
          </p:cNvPicPr>
          <p:nvPr/>
        </p:nvPicPr>
        <p:blipFill>
          <a:blip r:embed="rId8"/>
          <a:stretch>
            <a:fillRect/>
          </a:stretch>
        </p:blipFill>
        <p:spPr>
          <a:xfrm>
            <a:off x="1274867" y="1712165"/>
            <a:ext cx="246806" cy="246806"/>
          </a:xfrm>
          <a:prstGeom prst="rect">
            <a:avLst/>
          </a:prstGeom>
        </p:spPr>
      </p:pic>
      <p:pic>
        <p:nvPicPr>
          <p:cNvPr id="15" name="図 14" descr="アイコン&#10;&#10;自動的に生成された説明">
            <a:extLst>
              <a:ext uri="{FF2B5EF4-FFF2-40B4-BE49-F238E27FC236}">
                <a16:creationId xmlns:a16="http://schemas.microsoft.com/office/drawing/2014/main" id="{3420948B-6370-9556-4D2E-ED44B00C9E9D}"/>
              </a:ext>
            </a:extLst>
          </p:cNvPr>
          <p:cNvPicPr>
            <a:picLocks noChangeAspect="1"/>
          </p:cNvPicPr>
          <p:nvPr/>
        </p:nvPicPr>
        <p:blipFill>
          <a:blip r:embed="rId9"/>
          <a:stretch>
            <a:fillRect/>
          </a:stretch>
        </p:blipFill>
        <p:spPr>
          <a:xfrm>
            <a:off x="3248702" y="1707643"/>
            <a:ext cx="245980" cy="245980"/>
          </a:xfrm>
          <a:prstGeom prst="rect">
            <a:avLst/>
          </a:prstGeom>
        </p:spPr>
      </p:pic>
      <p:pic>
        <p:nvPicPr>
          <p:cNvPr id="16" name="図 15" descr="アイコン&#10;&#10;自動的に生成された説明">
            <a:extLst>
              <a:ext uri="{FF2B5EF4-FFF2-40B4-BE49-F238E27FC236}">
                <a16:creationId xmlns:a16="http://schemas.microsoft.com/office/drawing/2014/main" id="{808E11BF-C98E-1170-E304-E295C1B0E9B8}"/>
              </a:ext>
            </a:extLst>
          </p:cNvPr>
          <p:cNvPicPr>
            <a:picLocks noChangeAspect="1"/>
          </p:cNvPicPr>
          <p:nvPr/>
        </p:nvPicPr>
        <p:blipFill>
          <a:blip r:embed="rId10"/>
          <a:stretch>
            <a:fillRect/>
          </a:stretch>
        </p:blipFill>
        <p:spPr>
          <a:xfrm>
            <a:off x="5234212" y="1712165"/>
            <a:ext cx="246806" cy="246806"/>
          </a:xfrm>
          <a:prstGeom prst="rect">
            <a:avLst/>
          </a:prstGeom>
        </p:spPr>
      </p:pic>
      <p:pic>
        <p:nvPicPr>
          <p:cNvPr id="17" name="図 16" descr="記号, 挿絵, プレート が含まれている画像&#10;&#10;自動的に生成された説明">
            <a:extLst>
              <a:ext uri="{FF2B5EF4-FFF2-40B4-BE49-F238E27FC236}">
                <a16:creationId xmlns:a16="http://schemas.microsoft.com/office/drawing/2014/main" id="{1E14D06A-D75A-62EF-587E-0ED781A94CA1}"/>
              </a:ext>
            </a:extLst>
          </p:cNvPr>
          <p:cNvPicPr>
            <a:picLocks noChangeAspect="1"/>
          </p:cNvPicPr>
          <p:nvPr/>
        </p:nvPicPr>
        <p:blipFill>
          <a:blip r:embed="rId11"/>
          <a:stretch>
            <a:fillRect/>
          </a:stretch>
        </p:blipFill>
        <p:spPr>
          <a:xfrm>
            <a:off x="1316588" y="4768699"/>
            <a:ext cx="223288" cy="223288"/>
          </a:xfrm>
          <a:prstGeom prst="rect">
            <a:avLst/>
          </a:prstGeom>
        </p:spPr>
      </p:pic>
      <p:pic>
        <p:nvPicPr>
          <p:cNvPr id="19" name="図 18" descr="アイコン&#10;&#10;自動的に生成された説明">
            <a:extLst>
              <a:ext uri="{FF2B5EF4-FFF2-40B4-BE49-F238E27FC236}">
                <a16:creationId xmlns:a16="http://schemas.microsoft.com/office/drawing/2014/main" id="{567D15DF-33B7-3AF3-7D93-78A0932B0461}"/>
              </a:ext>
            </a:extLst>
          </p:cNvPr>
          <p:cNvPicPr>
            <a:picLocks noChangeAspect="1"/>
          </p:cNvPicPr>
          <p:nvPr/>
        </p:nvPicPr>
        <p:blipFill>
          <a:blip r:embed="rId12"/>
          <a:stretch>
            <a:fillRect/>
          </a:stretch>
        </p:blipFill>
        <p:spPr>
          <a:xfrm>
            <a:off x="3317154" y="4768699"/>
            <a:ext cx="223691" cy="223691"/>
          </a:xfrm>
          <a:prstGeom prst="rect">
            <a:avLst/>
          </a:prstGeom>
        </p:spPr>
      </p:pic>
    </p:spTree>
    <p:extLst>
      <p:ext uri="{BB962C8B-B14F-4D97-AF65-F5344CB8AC3E}">
        <p14:creationId xmlns:p14="http://schemas.microsoft.com/office/powerpoint/2010/main" val="325275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2F28456F-C9E9-7043-AF47-CB0AEB0B4EFB}"/>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dirty="0">
                <a:solidFill>
                  <a:schemeClr val="bg1"/>
                </a:solidFill>
                <a:latin typeface="Yu Gothic" panose="020B0400000000000000" pitchFamily="34" charset="-128"/>
                <a:ea typeface="Yu Gothic" panose="020B0400000000000000" pitchFamily="34" charset="-128"/>
              </a:rPr>
              <a:t>団体の参加方法</a:t>
            </a:r>
          </a:p>
        </p:txBody>
      </p:sp>
      <p:sp>
        <p:nvSpPr>
          <p:cNvPr id="52" name="テキスト ボックス 51">
            <a:extLst>
              <a:ext uri="{FF2B5EF4-FFF2-40B4-BE49-F238E27FC236}">
                <a16:creationId xmlns:a16="http://schemas.microsoft.com/office/drawing/2014/main" id="{F98BEC0F-F91A-BD42-B2FC-7D1CC4DE7CDB}"/>
              </a:ext>
            </a:extLst>
          </p:cNvPr>
          <p:cNvSpPr txBox="1"/>
          <p:nvPr/>
        </p:nvSpPr>
        <p:spPr>
          <a:xfrm>
            <a:off x="1151138" y="3834261"/>
            <a:ext cx="2601195" cy="430887"/>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ホーム画面右下の</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その他</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から</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団体に参加・編集</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p:txBody>
      </p:sp>
      <p:pic>
        <p:nvPicPr>
          <p:cNvPr id="53" name="図 52" descr="アイコン&#10;&#10;自動的に生成された説明">
            <a:extLst>
              <a:ext uri="{FF2B5EF4-FFF2-40B4-BE49-F238E27FC236}">
                <a16:creationId xmlns:a16="http://schemas.microsoft.com/office/drawing/2014/main" id="{A56408D5-AC7F-C949-8B3B-F13A68B93C0C}"/>
              </a:ext>
            </a:extLst>
          </p:cNvPr>
          <p:cNvPicPr>
            <a:picLocks noChangeAspect="1"/>
          </p:cNvPicPr>
          <p:nvPr/>
        </p:nvPicPr>
        <p:blipFill>
          <a:blip r:embed="rId2"/>
          <a:stretch>
            <a:fillRect/>
          </a:stretch>
        </p:blipFill>
        <p:spPr>
          <a:xfrm>
            <a:off x="2094362" y="873175"/>
            <a:ext cx="357374" cy="357374"/>
          </a:xfrm>
          <a:prstGeom prst="rect">
            <a:avLst/>
          </a:prstGeom>
        </p:spPr>
      </p:pic>
      <p:pic>
        <p:nvPicPr>
          <p:cNvPr id="57" name="図 56" descr="アイコン&#10;&#10;自動的に生成された説明">
            <a:extLst>
              <a:ext uri="{FF2B5EF4-FFF2-40B4-BE49-F238E27FC236}">
                <a16:creationId xmlns:a16="http://schemas.microsoft.com/office/drawing/2014/main" id="{CE65D835-7D87-8040-AE32-F26DE2030E70}"/>
              </a:ext>
            </a:extLst>
          </p:cNvPr>
          <p:cNvPicPr>
            <a:picLocks noChangeAspect="1"/>
          </p:cNvPicPr>
          <p:nvPr/>
        </p:nvPicPr>
        <p:blipFill>
          <a:blip r:embed="rId3"/>
          <a:stretch>
            <a:fillRect/>
          </a:stretch>
        </p:blipFill>
        <p:spPr>
          <a:xfrm>
            <a:off x="5086852" y="863748"/>
            <a:ext cx="357374" cy="357374"/>
          </a:xfrm>
          <a:prstGeom prst="rect">
            <a:avLst/>
          </a:prstGeom>
        </p:spPr>
      </p:pic>
      <p:sp>
        <p:nvSpPr>
          <p:cNvPr id="58" name="テキスト ボックス 57">
            <a:extLst>
              <a:ext uri="{FF2B5EF4-FFF2-40B4-BE49-F238E27FC236}">
                <a16:creationId xmlns:a16="http://schemas.microsoft.com/office/drawing/2014/main" id="{1210DF27-448B-1D47-80B3-5409C5AD523D}"/>
              </a:ext>
            </a:extLst>
          </p:cNvPr>
          <p:cNvSpPr txBox="1"/>
          <p:nvPr/>
        </p:nvSpPr>
        <p:spPr>
          <a:xfrm>
            <a:off x="4462861" y="3831269"/>
            <a:ext cx="1678559" cy="261610"/>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団体に参加</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60" name="図 59" descr="アイコン&#10;&#10;自動的に生成された説明">
            <a:extLst>
              <a:ext uri="{FF2B5EF4-FFF2-40B4-BE49-F238E27FC236}">
                <a16:creationId xmlns:a16="http://schemas.microsoft.com/office/drawing/2014/main" id="{1AFE464C-FFE3-1748-90DD-F2CA27987E68}"/>
              </a:ext>
            </a:extLst>
          </p:cNvPr>
          <p:cNvPicPr>
            <a:picLocks noChangeAspect="1"/>
          </p:cNvPicPr>
          <p:nvPr/>
        </p:nvPicPr>
        <p:blipFill>
          <a:blip r:embed="rId4"/>
          <a:stretch>
            <a:fillRect/>
          </a:stretch>
        </p:blipFill>
        <p:spPr>
          <a:xfrm>
            <a:off x="1459515" y="4712024"/>
            <a:ext cx="357374" cy="357374"/>
          </a:xfrm>
          <a:prstGeom prst="rect">
            <a:avLst/>
          </a:prstGeom>
        </p:spPr>
      </p:pic>
      <p:sp>
        <p:nvSpPr>
          <p:cNvPr id="62" name="L 字 61">
            <a:extLst>
              <a:ext uri="{FF2B5EF4-FFF2-40B4-BE49-F238E27FC236}">
                <a16:creationId xmlns:a16="http://schemas.microsoft.com/office/drawing/2014/main" id="{6012B0D9-4241-594D-BC27-6EB4E825E6AD}"/>
              </a:ext>
            </a:extLst>
          </p:cNvPr>
          <p:cNvSpPr/>
          <p:nvPr/>
        </p:nvSpPr>
        <p:spPr>
          <a:xfrm rot="13500000">
            <a:off x="4049923" y="2539587"/>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L 字 62">
            <a:extLst>
              <a:ext uri="{FF2B5EF4-FFF2-40B4-BE49-F238E27FC236}">
                <a16:creationId xmlns:a16="http://schemas.microsoft.com/office/drawing/2014/main" id="{201829C3-5E03-D74E-B364-A31CC6F8361B}"/>
              </a:ext>
            </a:extLst>
          </p:cNvPr>
          <p:cNvSpPr/>
          <p:nvPr/>
        </p:nvSpPr>
        <p:spPr>
          <a:xfrm rot="13500000">
            <a:off x="6026206" y="2539587"/>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A4D8FAE9-6A81-C140-B398-E0B0420B38CA}"/>
              </a:ext>
            </a:extLst>
          </p:cNvPr>
          <p:cNvSpPr txBox="1"/>
          <p:nvPr/>
        </p:nvSpPr>
        <p:spPr>
          <a:xfrm>
            <a:off x="820224" y="7869053"/>
            <a:ext cx="1678559" cy="430887"/>
          </a:xfrm>
          <a:prstGeom prst="rect">
            <a:avLst/>
          </a:prstGeom>
          <a:noFill/>
          <a:ln>
            <a:noFill/>
          </a:ln>
        </p:spPr>
        <p:txBody>
          <a:bodyPr wrap="square" rtlCol="0">
            <a:spAutoFit/>
          </a:bodyPr>
          <a:lstStyle/>
          <a:p>
            <a:pPr algn="l"/>
            <a:r>
              <a:rPr lang="en-US" altLang="ja-JP"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団体コード</a:t>
            </a:r>
            <a:r>
              <a:rPr lang="en-US" altLang="ja-JP"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を入力し、</a:t>
            </a:r>
            <a:r>
              <a:rPr lang="en-US" altLang="ja-JP"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次へ</a:t>
            </a:r>
            <a:r>
              <a:rPr lang="en-US" altLang="ja-JP"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u="none" strike="noStrike" baseline="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68" name="図 67" descr="記号, 挿絵, プレート が含まれている画像&#10;&#10;自動的に生成された説明">
            <a:extLst>
              <a:ext uri="{FF2B5EF4-FFF2-40B4-BE49-F238E27FC236}">
                <a16:creationId xmlns:a16="http://schemas.microsoft.com/office/drawing/2014/main" id="{015C3A04-4FAD-7349-8955-CBB6AB9D6BED}"/>
              </a:ext>
            </a:extLst>
          </p:cNvPr>
          <p:cNvPicPr>
            <a:picLocks noChangeAspect="1"/>
          </p:cNvPicPr>
          <p:nvPr/>
        </p:nvPicPr>
        <p:blipFill>
          <a:blip r:embed="rId5"/>
          <a:stretch>
            <a:fillRect/>
          </a:stretch>
        </p:blipFill>
        <p:spPr>
          <a:xfrm>
            <a:off x="3806454" y="4763690"/>
            <a:ext cx="357374" cy="357374"/>
          </a:xfrm>
          <a:prstGeom prst="rect">
            <a:avLst/>
          </a:prstGeom>
        </p:spPr>
      </p:pic>
      <p:sp>
        <p:nvSpPr>
          <p:cNvPr id="71" name="テキスト ボックス 70">
            <a:extLst>
              <a:ext uri="{FF2B5EF4-FFF2-40B4-BE49-F238E27FC236}">
                <a16:creationId xmlns:a16="http://schemas.microsoft.com/office/drawing/2014/main" id="{625662FB-83C5-5843-898C-9712B7D0FB91}"/>
              </a:ext>
            </a:extLst>
          </p:cNvPr>
          <p:cNvSpPr txBox="1"/>
          <p:nvPr/>
        </p:nvSpPr>
        <p:spPr>
          <a:xfrm>
            <a:off x="3176728" y="7925853"/>
            <a:ext cx="2964692"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団体参加に伴う情報提供について確認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同意する</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74" name="L 字 73">
            <a:extLst>
              <a:ext uri="{FF2B5EF4-FFF2-40B4-BE49-F238E27FC236}">
                <a16:creationId xmlns:a16="http://schemas.microsoft.com/office/drawing/2014/main" id="{7993F650-F1CC-A24F-A9E6-ACF4E613DD74}"/>
              </a:ext>
            </a:extLst>
          </p:cNvPr>
          <p:cNvSpPr/>
          <p:nvPr/>
        </p:nvSpPr>
        <p:spPr>
          <a:xfrm rot="13500000">
            <a:off x="4173910" y="629146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98E7444-FD0F-D250-590A-5E4D30006DFA}"/>
              </a:ext>
            </a:extLst>
          </p:cNvPr>
          <p:cNvPicPr>
            <a:picLocks noChangeAspect="1"/>
          </p:cNvPicPr>
          <p:nvPr/>
        </p:nvPicPr>
        <p:blipFill>
          <a:blip r:embed="rId6"/>
          <a:stretch>
            <a:fillRect/>
          </a:stretch>
        </p:blipFill>
        <p:spPr>
          <a:xfrm>
            <a:off x="921417" y="1393305"/>
            <a:ext cx="2759826" cy="2313846"/>
          </a:xfrm>
          <a:prstGeom prst="rect">
            <a:avLst/>
          </a:prstGeom>
        </p:spPr>
      </p:pic>
      <p:pic>
        <p:nvPicPr>
          <p:cNvPr id="4" name="図 3">
            <a:extLst>
              <a:ext uri="{FF2B5EF4-FFF2-40B4-BE49-F238E27FC236}">
                <a16:creationId xmlns:a16="http://schemas.microsoft.com/office/drawing/2014/main" id="{3084753B-2F28-A593-D162-B0E72ADB08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7303" y="1361980"/>
            <a:ext cx="1203662" cy="2212241"/>
          </a:xfrm>
          <a:prstGeom prst="rect">
            <a:avLst/>
          </a:prstGeom>
          <a:ln w="12700">
            <a:solidFill>
              <a:schemeClr val="bg1">
                <a:lumMod val="75000"/>
              </a:schemeClr>
            </a:solidFill>
          </a:ln>
        </p:spPr>
      </p:pic>
      <p:sp>
        <p:nvSpPr>
          <p:cNvPr id="6" name="正方形/長方形 5">
            <a:extLst>
              <a:ext uri="{FF2B5EF4-FFF2-40B4-BE49-F238E27FC236}">
                <a16:creationId xmlns:a16="http://schemas.microsoft.com/office/drawing/2014/main" id="{42ECFC36-C3AA-A894-0876-09CEBA45D137}"/>
              </a:ext>
            </a:extLst>
          </p:cNvPr>
          <p:cNvSpPr/>
          <p:nvPr/>
        </p:nvSpPr>
        <p:spPr>
          <a:xfrm>
            <a:off x="4775543" y="2012533"/>
            <a:ext cx="1048833" cy="2064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207AAAC0-55C8-9B84-C48F-6F1E3F5D20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1417" y="5206865"/>
            <a:ext cx="1390001" cy="2511706"/>
          </a:xfrm>
          <a:prstGeom prst="rect">
            <a:avLst/>
          </a:prstGeom>
          <a:ln>
            <a:solidFill>
              <a:schemeClr val="tx1">
                <a:lumMod val="50000"/>
                <a:lumOff val="50000"/>
              </a:schemeClr>
            </a:solidFill>
          </a:ln>
        </p:spPr>
      </p:pic>
      <p:sp>
        <p:nvSpPr>
          <p:cNvPr id="10" name="正方形/長方形 9">
            <a:extLst>
              <a:ext uri="{FF2B5EF4-FFF2-40B4-BE49-F238E27FC236}">
                <a16:creationId xmlns:a16="http://schemas.microsoft.com/office/drawing/2014/main" id="{C0EBDB82-5EE6-F7C5-2E56-68D93A9DC1D4}"/>
              </a:ext>
            </a:extLst>
          </p:cNvPr>
          <p:cNvSpPr/>
          <p:nvPr/>
        </p:nvSpPr>
        <p:spPr>
          <a:xfrm>
            <a:off x="943026" y="6114938"/>
            <a:ext cx="1279604" cy="371526"/>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ltLang="ja-JP" sz="1400" b="1" dirty="0">
                <a:solidFill>
                  <a:srgbClr val="3366FF"/>
                </a:solidFill>
                <a:latin typeface="BIZ UDPゴシック" panose="020B0400000000000000" pitchFamily="50" charset="-128"/>
                <a:ea typeface="BIZ UDPゴシック" panose="020B0400000000000000" pitchFamily="50" charset="-128"/>
              </a:rPr>
              <a:t>【</a:t>
            </a:r>
            <a:r>
              <a:rPr lang="ja-JP" altLang="en-US" sz="1400" b="1" dirty="0">
                <a:solidFill>
                  <a:srgbClr val="3366FF"/>
                </a:solidFill>
                <a:latin typeface="BIZ UDPゴシック" panose="020B0400000000000000" pitchFamily="50" charset="-128"/>
                <a:ea typeface="BIZ UDPゴシック" panose="020B0400000000000000" pitchFamily="50" charset="-128"/>
              </a:rPr>
              <a:t>団体コード</a:t>
            </a:r>
            <a:r>
              <a:rPr lang="en-US" altLang="ja-JP" sz="1400" b="1" dirty="0">
                <a:solidFill>
                  <a:srgbClr val="3366FF"/>
                </a:solidFill>
                <a:latin typeface="BIZ UDPゴシック" panose="020B0400000000000000" pitchFamily="50" charset="-128"/>
                <a:ea typeface="BIZ UDPゴシック" panose="020B0400000000000000" pitchFamily="50" charset="-128"/>
              </a:rPr>
              <a:t>】</a:t>
            </a:r>
            <a:endParaRPr kumimoji="1" lang="ja-JP" altLang="en-US" sz="1400" b="1" dirty="0">
              <a:solidFill>
                <a:srgbClr val="3366FF"/>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96DA4502-CA4D-1CC5-F31F-3FD201346FAE}"/>
              </a:ext>
            </a:extLst>
          </p:cNvPr>
          <p:cNvSpPr/>
          <p:nvPr/>
        </p:nvSpPr>
        <p:spPr>
          <a:xfrm>
            <a:off x="1671617" y="7218811"/>
            <a:ext cx="595074" cy="263677"/>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E5440CB9-5E6C-2C16-787C-DDE230BC9145}"/>
              </a:ext>
            </a:extLst>
          </p:cNvPr>
          <p:cNvPicPr>
            <a:picLocks noChangeAspect="1"/>
          </p:cNvPicPr>
          <p:nvPr/>
        </p:nvPicPr>
        <p:blipFill>
          <a:blip r:embed="rId9"/>
          <a:stretch>
            <a:fillRect/>
          </a:stretch>
        </p:blipFill>
        <p:spPr>
          <a:xfrm>
            <a:off x="4477443" y="5354642"/>
            <a:ext cx="1356145" cy="2400021"/>
          </a:xfrm>
          <a:prstGeom prst="rect">
            <a:avLst/>
          </a:prstGeom>
        </p:spPr>
      </p:pic>
      <p:sp>
        <p:nvSpPr>
          <p:cNvPr id="13" name="正方形/長方形 12">
            <a:extLst>
              <a:ext uri="{FF2B5EF4-FFF2-40B4-BE49-F238E27FC236}">
                <a16:creationId xmlns:a16="http://schemas.microsoft.com/office/drawing/2014/main" id="{7A7071A0-3C54-7652-E886-260E32A95606}"/>
              </a:ext>
            </a:extLst>
          </p:cNvPr>
          <p:cNvSpPr/>
          <p:nvPr/>
        </p:nvSpPr>
        <p:spPr>
          <a:xfrm flipV="1">
            <a:off x="5137203" y="7259109"/>
            <a:ext cx="696385" cy="256240"/>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6AC649BE-CA7E-F357-56DF-A8015D15413B}"/>
              </a:ext>
            </a:extLst>
          </p:cNvPr>
          <p:cNvPicPr>
            <a:picLocks noChangeAspect="1"/>
          </p:cNvPicPr>
          <p:nvPr/>
        </p:nvPicPr>
        <p:blipFill>
          <a:blip r:embed="rId10"/>
          <a:stretch>
            <a:fillRect/>
          </a:stretch>
        </p:blipFill>
        <p:spPr>
          <a:xfrm>
            <a:off x="3282227" y="5206865"/>
            <a:ext cx="1356146" cy="2397316"/>
          </a:xfrm>
          <a:prstGeom prst="rect">
            <a:avLst/>
          </a:prstGeom>
        </p:spPr>
      </p:pic>
      <p:cxnSp>
        <p:nvCxnSpPr>
          <p:cNvPr id="2" name="直線コネクタ 1">
            <a:extLst>
              <a:ext uri="{FF2B5EF4-FFF2-40B4-BE49-F238E27FC236}">
                <a16:creationId xmlns:a16="http://schemas.microsoft.com/office/drawing/2014/main" id="{F08D80AA-2FA9-06E2-947D-D2CB2FB71191}"/>
              </a:ext>
            </a:extLst>
          </p:cNvPr>
          <p:cNvCxnSpPr>
            <a:cxnSpLocks/>
          </p:cNvCxnSpPr>
          <p:nvPr/>
        </p:nvCxnSpPr>
        <p:spPr>
          <a:xfrm>
            <a:off x="277628" y="4504307"/>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
        <p:nvSpPr>
          <p:cNvPr id="5" name="L 字 4">
            <a:extLst>
              <a:ext uri="{FF2B5EF4-FFF2-40B4-BE49-F238E27FC236}">
                <a16:creationId xmlns:a16="http://schemas.microsoft.com/office/drawing/2014/main" id="{3FB08C95-EDB4-93C0-45EF-52161E328791}"/>
              </a:ext>
            </a:extLst>
          </p:cNvPr>
          <p:cNvSpPr/>
          <p:nvPr/>
        </p:nvSpPr>
        <p:spPr>
          <a:xfrm rot="13500000">
            <a:off x="2619090" y="629146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191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2F28456F-C9E9-7043-AF47-CB0AEB0B4EFB}"/>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dirty="0">
                <a:solidFill>
                  <a:schemeClr val="bg1"/>
                </a:solidFill>
                <a:latin typeface="Yu Gothic" panose="020B0400000000000000" pitchFamily="34" charset="-128"/>
                <a:ea typeface="Yu Gothic" panose="020B0400000000000000" pitchFamily="34" charset="-128"/>
              </a:rPr>
              <a:t>団体の参加方法</a:t>
            </a:r>
          </a:p>
        </p:txBody>
      </p:sp>
      <p:sp>
        <p:nvSpPr>
          <p:cNvPr id="2" name="テキスト ボックス 1">
            <a:extLst>
              <a:ext uri="{FF2B5EF4-FFF2-40B4-BE49-F238E27FC236}">
                <a16:creationId xmlns:a16="http://schemas.microsoft.com/office/drawing/2014/main" id="{B877A89A-06FA-ADF5-FDA6-C82D2AA8A520}"/>
              </a:ext>
            </a:extLst>
          </p:cNvPr>
          <p:cNvSpPr txBox="1"/>
          <p:nvPr/>
        </p:nvSpPr>
        <p:spPr>
          <a:xfrm>
            <a:off x="2529138" y="5562087"/>
            <a:ext cx="1548282" cy="461665"/>
          </a:xfrm>
          <a:prstGeom prst="rect">
            <a:avLst/>
          </a:prstGeom>
          <a:noFill/>
        </p:spPr>
        <p:txBody>
          <a:bodyPr wrap="square">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これで団体に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参加できたクト</a:t>
            </a:r>
            <a:r>
              <a:rPr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9" name="図 8">
            <a:extLst>
              <a:ext uri="{FF2B5EF4-FFF2-40B4-BE49-F238E27FC236}">
                <a16:creationId xmlns:a16="http://schemas.microsoft.com/office/drawing/2014/main" id="{F42B3543-4C43-B6ED-2D2B-6A8CB92AE735}"/>
              </a:ext>
            </a:extLst>
          </p:cNvPr>
          <p:cNvPicPr>
            <a:picLocks noChangeAspect="1"/>
          </p:cNvPicPr>
          <p:nvPr/>
        </p:nvPicPr>
        <p:blipFill>
          <a:blip r:embed="rId2"/>
          <a:stretch>
            <a:fillRect/>
          </a:stretch>
        </p:blipFill>
        <p:spPr>
          <a:xfrm>
            <a:off x="1163321" y="1241662"/>
            <a:ext cx="1636439" cy="3115338"/>
          </a:xfrm>
          <a:prstGeom prst="rect">
            <a:avLst/>
          </a:prstGeom>
          <a:ln w="12700">
            <a:solidFill>
              <a:schemeClr val="bg1">
                <a:lumMod val="85000"/>
              </a:schemeClr>
            </a:solidFill>
          </a:ln>
        </p:spPr>
      </p:pic>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5A9AA5E6-5F56-1EB7-3E17-0B3E0C5C5303}"/>
              </a:ext>
            </a:extLst>
          </p:cNvPr>
          <p:cNvPicPr>
            <a:picLocks noChangeAspect="1"/>
          </p:cNvPicPr>
          <p:nvPr/>
        </p:nvPicPr>
        <p:blipFill>
          <a:blip r:embed="rId3"/>
          <a:stretch>
            <a:fillRect/>
          </a:stretch>
        </p:blipFill>
        <p:spPr>
          <a:xfrm>
            <a:off x="3838875" y="1259805"/>
            <a:ext cx="1394667" cy="2480644"/>
          </a:xfrm>
          <a:prstGeom prst="rect">
            <a:avLst/>
          </a:prstGeom>
          <a:ln>
            <a:solidFill>
              <a:schemeClr val="tx1">
                <a:lumMod val="65000"/>
                <a:lumOff val="35000"/>
              </a:schemeClr>
            </a:solidFill>
          </a:ln>
        </p:spPr>
      </p:pic>
      <p:pic>
        <p:nvPicPr>
          <p:cNvPr id="17" name="図 16">
            <a:extLst>
              <a:ext uri="{FF2B5EF4-FFF2-40B4-BE49-F238E27FC236}">
                <a16:creationId xmlns:a16="http://schemas.microsoft.com/office/drawing/2014/main" id="{8453CA57-A58F-9FED-72A3-3822C6627BFD}"/>
              </a:ext>
            </a:extLst>
          </p:cNvPr>
          <p:cNvPicPr>
            <a:picLocks noChangeAspect="1"/>
          </p:cNvPicPr>
          <p:nvPr/>
        </p:nvPicPr>
        <p:blipFill>
          <a:blip r:embed="rId4"/>
          <a:stretch>
            <a:fillRect/>
          </a:stretch>
        </p:blipFill>
        <p:spPr>
          <a:xfrm>
            <a:off x="4334905" y="2047715"/>
            <a:ext cx="1424872" cy="2518806"/>
          </a:xfrm>
          <a:prstGeom prst="rect">
            <a:avLst/>
          </a:prstGeom>
        </p:spPr>
      </p:pic>
      <p:sp>
        <p:nvSpPr>
          <p:cNvPr id="18" name="正方形/長方形 17">
            <a:extLst>
              <a:ext uri="{FF2B5EF4-FFF2-40B4-BE49-F238E27FC236}">
                <a16:creationId xmlns:a16="http://schemas.microsoft.com/office/drawing/2014/main" id="{E01BFE9B-6381-4689-9514-086210684184}"/>
              </a:ext>
            </a:extLst>
          </p:cNvPr>
          <p:cNvSpPr/>
          <p:nvPr/>
        </p:nvSpPr>
        <p:spPr>
          <a:xfrm>
            <a:off x="4409634" y="3898108"/>
            <a:ext cx="1256365" cy="235416"/>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D2D80802-64DB-A925-E138-BFB82289E6F8}"/>
              </a:ext>
            </a:extLst>
          </p:cNvPr>
          <p:cNvSpPr/>
          <p:nvPr/>
        </p:nvSpPr>
        <p:spPr>
          <a:xfrm>
            <a:off x="2013583" y="3803156"/>
            <a:ext cx="739041" cy="227611"/>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20" name="図 19" descr="アイコン&#10;&#10;自動的に生成された説明">
            <a:extLst>
              <a:ext uri="{FF2B5EF4-FFF2-40B4-BE49-F238E27FC236}">
                <a16:creationId xmlns:a16="http://schemas.microsoft.com/office/drawing/2014/main" id="{B7E80E0F-8550-D06F-C4C0-615226FB0E1B}"/>
              </a:ext>
            </a:extLst>
          </p:cNvPr>
          <p:cNvPicPr>
            <a:picLocks noChangeAspect="1"/>
          </p:cNvPicPr>
          <p:nvPr/>
        </p:nvPicPr>
        <p:blipFill>
          <a:blip r:embed="rId5"/>
          <a:stretch>
            <a:fillRect/>
          </a:stretch>
        </p:blipFill>
        <p:spPr>
          <a:xfrm>
            <a:off x="1779621" y="813658"/>
            <a:ext cx="373658" cy="373658"/>
          </a:xfrm>
          <a:prstGeom prst="rect">
            <a:avLst/>
          </a:prstGeom>
        </p:spPr>
      </p:pic>
      <p:pic>
        <p:nvPicPr>
          <p:cNvPr id="21" name="図 20" descr="アイコン&#10;&#10;自動的に生成された説明">
            <a:extLst>
              <a:ext uri="{FF2B5EF4-FFF2-40B4-BE49-F238E27FC236}">
                <a16:creationId xmlns:a16="http://schemas.microsoft.com/office/drawing/2014/main" id="{83CCD9D8-5B1D-5DFC-DCBF-C19C3F818891}"/>
              </a:ext>
            </a:extLst>
          </p:cNvPr>
          <p:cNvPicPr>
            <a:picLocks noChangeAspect="1"/>
          </p:cNvPicPr>
          <p:nvPr/>
        </p:nvPicPr>
        <p:blipFill>
          <a:blip r:embed="rId6"/>
          <a:stretch>
            <a:fillRect/>
          </a:stretch>
        </p:blipFill>
        <p:spPr>
          <a:xfrm>
            <a:off x="4344332" y="832512"/>
            <a:ext cx="373658" cy="373658"/>
          </a:xfrm>
          <a:prstGeom prst="rect">
            <a:avLst/>
          </a:prstGeom>
        </p:spPr>
      </p:pic>
      <p:sp>
        <p:nvSpPr>
          <p:cNvPr id="23" name="テキスト ボックス 22">
            <a:extLst>
              <a:ext uri="{FF2B5EF4-FFF2-40B4-BE49-F238E27FC236}">
                <a16:creationId xmlns:a16="http://schemas.microsoft.com/office/drawing/2014/main" id="{2F98B6A2-4839-1456-7173-5E94B62B87CF}"/>
              </a:ext>
            </a:extLst>
          </p:cNvPr>
          <p:cNvSpPr txBox="1"/>
          <p:nvPr/>
        </p:nvSpPr>
        <p:spPr>
          <a:xfrm>
            <a:off x="1044977" y="4606475"/>
            <a:ext cx="1937211" cy="415498"/>
          </a:xfrm>
          <a:prstGeom prst="rect">
            <a:avLst/>
          </a:prstGeom>
          <a:noFill/>
        </p:spPr>
        <p:txBody>
          <a:bodyPr wrap="square">
            <a:spAutoFit/>
          </a:bodyPr>
          <a:lstStyle/>
          <a:p>
            <a:r>
              <a:rPr lang="ja-JP" altLang="en-US" sz="1050" dirty="0">
                <a:latin typeface="游ゴシック Medium" panose="020B0500000000000000" pitchFamily="50" charset="-128"/>
                <a:ea typeface="游ゴシック Medium" panose="020B0500000000000000" pitchFamily="50" charset="-128"/>
              </a:rPr>
              <a:t>各項目に必要情報を入力し</a:t>
            </a:r>
            <a:endParaRPr lang="en-US" altLang="ja-JP" sz="1050" dirty="0">
              <a:latin typeface="游ゴシック Medium" panose="020B0500000000000000" pitchFamily="50" charset="-128"/>
              <a:ea typeface="游ゴシック Medium" panose="020B0500000000000000" pitchFamily="50" charset="-128"/>
            </a:endParaRPr>
          </a:p>
          <a:p>
            <a:r>
              <a:rPr lang="en-US" altLang="ja-JP" sz="1050" dirty="0">
                <a:latin typeface="游ゴシック Medium" panose="020B0500000000000000" pitchFamily="50" charset="-128"/>
                <a:ea typeface="游ゴシック Medium" panose="020B0500000000000000" pitchFamily="50" charset="-128"/>
              </a:rPr>
              <a:t>【</a:t>
            </a:r>
            <a:r>
              <a:rPr lang="ja-JP" altLang="en-US" sz="1050" dirty="0">
                <a:latin typeface="游ゴシック Medium" panose="020B0500000000000000" pitchFamily="50" charset="-128"/>
                <a:ea typeface="游ゴシック Medium" panose="020B0500000000000000" pitchFamily="50" charset="-128"/>
              </a:rPr>
              <a:t>申請する</a:t>
            </a:r>
            <a:r>
              <a:rPr lang="en-US" altLang="ja-JP" sz="1050" dirty="0">
                <a:latin typeface="游ゴシック Medium" panose="020B0500000000000000" pitchFamily="50" charset="-128"/>
                <a:ea typeface="游ゴシック Medium" panose="020B0500000000000000" pitchFamily="50" charset="-128"/>
              </a:rPr>
              <a:t>】</a:t>
            </a:r>
            <a:r>
              <a:rPr lang="ja-JP" altLang="en-US" sz="1050" dirty="0">
                <a:latin typeface="游ゴシック Medium" panose="020B0500000000000000" pitchFamily="50" charset="-128"/>
                <a:ea typeface="游ゴシック Medium" panose="020B0500000000000000" pitchFamily="50" charset="-128"/>
              </a:rPr>
              <a:t>を押す。</a:t>
            </a:r>
          </a:p>
        </p:txBody>
      </p:sp>
      <p:sp>
        <p:nvSpPr>
          <p:cNvPr id="25" name="テキスト ボックス 24">
            <a:extLst>
              <a:ext uri="{FF2B5EF4-FFF2-40B4-BE49-F238E27FC236}">
                <a16:creationId xmlns:a16="http://schemas.microsoft.com/office/drawing/2014/main" id="{EF6CF97C-7BF2-3906-8C32-626B6E41446D}"/>
              </a:ext>
            </a:extLst>
          </p:cNvPr>
          <p:cNvSpPr txBox="1"/>
          <p:nvPr/>
        </p:nvSpPr>
        <p:spPr>
          <a:xfrm>
            <a:off x="3662313" y="4648799"/>
            <a:ext cx="3516198" cy="253916"/>
          </a:xfrm>
          <a:prstGeom prst="rect">
            <a:avLst/>
          </a:prstGeom>
          <a:noFill/>
        </p:spPr>
        <p:txBody>
          <a:bodyPr wrap="square">
            <a:spAutoFit/>
          </a:bodyPr>
          <a:lstStyle/>
          <a:p>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グループがある場合は選択して</a:t>
            </a:r>
            <a:r>
              <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rPr>
              <a:t>【OK】</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ja-JP" altLang="en-US" sz="1050" dirty="0"/>
          </a:p>
        </p:txBody>
      </p:sp>
      <p:sp>
        <p:nvSpPr>
          <p:cNvPr id="27" name="テキスト ボックス 26">
            <a:extLst>
              <a:ext uri="{FF2B5EF4-FFF2-40B4-BE49-F238E27FC236}">
                <a16:creationId xmlns:a16="http://schemas.microsoft.com/office/drawing/2014/main" id="{2EF79729-F658-3D01-A1BD-A64BF7C90D71}"/>
              </a:ext>
            </a:extLst>
          </p:cNvPr>
          <p:cNvSpPr txBox="1"/>
          <p:nvPr/>
        </p:nvSpPr>
        <p:spPr>
          <a:xfrm>
            <a:off x="3655052" y="4910708"/>
            <a:ext cx="3610466" cy="230832"/>
          </a:xfrm>
          <a:prstGeom prst="rect">
            <a:avLst/>
          </a:prstGeom>
          <a:noFill/>
        </p:spPr>
        <p:txBody>
          <a:bodyPr wrap="square">
            <a:spAutoFit/>
          </a:bodyPr>
          <a:lstStyle/>
          <a:p>
            <a:r>
              <a:rPr lang="en-US" altLang="ja-JP" sz="900" dirty="0">
                <a:solidFill>
                  <a:srgbClr val="F55E11"/>
                </a:solidFill>
                <a:latin typeface="Yu Gothic Medium" panose="020B0400000000000000" pitchFamily="34" charset="-128"/>
                <a:ea typeface="Yu Gothic Medium" panose="020B0400000000000000" pitchFamily="34" charset="-128"/>
              </a:rPr>
              <a:t>※ </a:t>
            </a:r>
            <a:r>
              <a:rPr lang="ja-JP" altLang="en-US" sz="900" dirty="0">
                <a:solidFill>
                  <a:srgbClr val="F55E11"/>
                </a:solidFill>
                <a:latin typeface="Yu Gothic Medium" panose="020B0400000000000000" pitchFamily="34" charset="-128"/>
                <a:ea typeface="Yu Gothic Medium" panose="020B0400000000000000" pitchFamily="34" charset="-128"/>
              </a:rPr>
              <a:t>あとからでも変更</a:t>
            </a:r>
            <a:r>
              <a:rPr lang="en-US" altLang="ja-JP" sz="900" dirty="0">
                <a:solidFill>
                  <a:srgbClr val="F55E11"/>
                </a:solidFill>
                <a:latin typeface="Yu Gothic Medium" panose="020B0400000000000000" pitchFamily="34" charset="-128"/>
                <a:ea typeface="Yu Gothic Medium" panose="020B0400000000000000" pitchFamily="34" charset="-128"/>
              </a:rPr>
              <a:t>/</a:t>
            </a:r>
            <a:r>
              <a:rPr lang="ja-JP" altLang="en-US" sz="900" dirty="0">
                <a:solidFill>
                  <a:srgbClr val="F55E11"/>
                </a:solidFill>
                <a:latin typeface="Yu Gothic Medium" panose="020B0400000000000000" pitchFamily="34" charset="-128"/>
                <a:ea typeface="Yu Gothic Medium" panose="020B0400000000000000" pitchFamily="34" charset="-128"/>
              </a:rPr>
              <a:t>確認できます。</a:t>
            </a:r>
            <a:endParaRPr lang="ja-JP" altLang="en-US" sz="900" dirty="0"/>
          </a:p>
        </p:txBody>
      </p:sp>
      <p:sp>
        <p:nvSpPr>
          <p:cNvPr id="28" name="円形吹き出し 8">
            <a:extLst>
              <a:ext uri="{FF2B5EF4-FFF2-40B4-BE49-F238E27FC236}">
                <a16:creationId xmlns:a16="http://schemas.microsoft.com/office/drawing/2014/main" id="{FD84C256-F00A-4270-A74B-3636801F8281}"/>
              </a:ext>
            </a:extLst>
          </p:cNvPr>
          <p:cNvSpPr/>
          <p:nvPr/>
        </p:nvSpPr>
        <p:spPr>
          <a:xfrm flipH="1">
            <a:off x="2153279" y="5160666"/>
            <a:ext cx="2288667" cy="950035"/>
          </a:xfrm>
          <a:prstGeom prst="wedgeEllipseCallout">
            <a:avLst>
              <a:gd name="adj1" fmla="val -23662"/>
              <a:gd name="adj2" fmla="val 63374"/>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r>
              <a:rPr kumimoji="1" lang="ja-JP" altLang="en-US" sz="1600" b="1" dirty="0">
                <a:latin typeface="BIZ UDPゴシック" panose="020B0400000000000000" pitchFamily="50" charset="-128"/>
                <a:ea typeface="BIZ UDPゴシック" panose="020B0400000000000000" pitchFamily="50" charset="-128"/>
                <a:cs typeface="游ゴシック体 ボールド"/>
              </a:rPr>
              <a:t>これで団体に</a:t>
            </a:r>
            <a:endParaRPr kumimoji="1" lang="en-US" altLang="ja-JP" sz="1600" b="1" dirty="0">
              <a:latin typeface="BIZ UDPゴシック" panose="020B0400000000000000" pitchFamily="50" charset="-128"/>
              <a:ea typeface="BIZ UDPゴシック" panose="020B0400000000000000" pitchFamily="50" charset="-128"/>
              <a:cs typeface="游ゴシック体 ボールド"/>
            </a:endParaRPr>
          </a:p>
          <a:p>
            <a:r>
              <a:rPr kumimoji="1" lang="ja-JP" altLang="en-US" sz="1600" b="1" dirty="0">
                <a:latin typeface="BIZ UDPゴシック" panose="020B0400000000000000" pitchFamily="50" charset="-128"/>
                <a:ea typeface="BIZ UDPゴシック" panose="020B0400000000000000" pitchFamily="50" charset="-128"/>
                <a:cs typeface="游ゴシック体 ボールド"/>
              </a:rPr>
              <a:t>参加できたクト！</a:t>
            </a:r>
          </a:p>
        </p:txBody>
      </p:sp>
      <p:pic>
        <p:nvPicPr>
          <p:cNvPr id="29" name="図 28" descr="傘 が含まれている画像&#10;&#10;自動的に生成された説明">
            <a:extLst>
              <a:ext uri="{FF2B5EF4-FFF2-40B4-BE49-F238E27FC236}">
                <a16:creationId xmlns:a16="http://schemas.microsoft.com/office/drawing/2014/main" id="{BE4EF514-D839-F89D-E557-D7933FF5A6F4}"/>
              </a:ext>
            </a:extLst>
          </p:cNvPr>
          <p:cNvPicPr>
            <a:picLocks noChangeAspect="1"/>
          </p:cNvPicPr>
          <p:nvPr/>
        </p:nvPicPr>
        <p:blipFill>
          <a:blip r:embed="rId7"/>
          <a:stretch>
            <a:fillRect/>
          </a:stretch>
        </p:blipFill>
        <p:spPr>
          <a:xfrm>
            <a:off x="1316055" y="6030612"/>
            <a:ext cx="2203162" cy="2599579"/>
          </a:xfrm>
          <a:prstGeom prst="rect">
            <a:avLst/>
          </a:prstGeom>
        </p:spPr>
      </p:pic>
      <p:pic>
        <p:nvPicPr>
          <p:cNvPr id="30" name="図 29" descr="花の絵&#10;&#10;低い精度で自動的に生成された説明">
            <a:extLst>
              <a:ext uri="{FF2B5EF4-FFF2-40B4-BE49-F238E27FC236}">
                <a16:creationId xmlns:a16="http://schemas.microsoft.com/office/drawing/2014/main" id="{82E6CD37-F61B-2957-0588-869ED331E6B3}"/>
              </a:ext>
            </a:extLst>
          </p:cNvPr>
          <p:cNvPicPr>
            <a:picLocks noChangeAspect="1"/>
          </p:cNvPicPr>
          <p:nvPr/>
        </p:nvPicPr>
        <p:blipFill>
          <a:blip r:embed="rId8"/>
          <a:stretch>
            <a:fillRect/>
          </a:stretch>
        </p:blipFill>
        <p:spPr>
          <a:xfrm>
            <a:off x="3448845" y="6141249"/>
            <a:ext cx="2122952" cy="2504937"/>
          </a:xfrm>
          <a:prstGeom prst="rect">
            <a:avLst/>
          </a:prstGeom>
        </p:spPr>
      </p:pic>
      <p:sp>
        <p:nvSpPr>
          <p:cNvPr id="3" name="L 字 2">
            <a:extLst>
              <a:ext uri="{FF2B5EF4-FFF2-40B4-BE49-F238E27FC236}">
                <a16:creationId xmlns:a16="http://schemas.microsoft.com/office/drawing/2014/main" id="{00316DF5-BF2F-3BC4-6ACA-3A8EDC323111}"/>
              </a:ext>
            </a:extLst>
          </p:cNvPr>
          <p:cNvSpPr/>
          <p:nvPr/>
        </p:nvSpPr>
        <p:spPr>
          <a:xfrm rot="13500000">
            <a:off x="3164098" y="2539587"/>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096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CDFCA15-CD93-444F-BA75-EA46D3F3C572}"/>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団体ランキングの確認方法</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5ED5F425-B37D-C24A-B726-0A000416389A}"/>
              </a:ext>
            </a:extLst>
          </p:cNvPr>
          <p:cNvSpPr txBox="1"/>
          <p:nvPr/>
        </p:nvSpPr>
        <p:spPr>
          <a:xfrm>
            <a:off x="482831" y="4011273"/>
            <a:ext cx="1678559"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ホーム画面の</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100" dirty="0">
                <a:solidFill>
                  <a:srgbClr val="F53211"/>
                </a:solidFill>
                <a:latin typeface="Yu Gothic Medium" panose="020B0400000000000000" pitchFamily="34" charset="-128"/>
                <a:ea typeface="Yu Gothic Medium" panose="020B0400000000000000" pitchFamily="34" charset="-128"/>
              </a:rPr>
              <a:t> </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団体向け</a:t>
            </a:r>
            <a:r>
              <a:rPr lang="en-US" altLang="ja-JP" sz="1100" spc="-300" dirty="0">
                <a:solidFill>
                  <a:srgbClr val="F53211"/>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26" name="L 字 25">
            <a:extLst>
              <a:ext uri="{FF2B5EF4-FFF2-40B4-BE49-F238E27FC236}">
                <a16:creationId xmlns:a16="http://schemas.microsoft.com/office/drawing/2014/main" id="{3AB62778-5D7B-4C49-9415-88A2999EAC48}"/>
              </a:ext>
            </a:extLst>
          </p:cNvPr>
          <p:cNvSpPr/>
          <p:nvPr/>
        </p:nvSpPr>
        <p:spPr>
          <a:xfrm rot="13500000">
            <a:off x="2167301"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descr="アイコン&#10;&#10;自動的に生成された説明">
            <a:extLst>
              <a:ext uri="{FF2B5EF4-FFF2-40B4-BE49-F238E27FC236}">
                <a16:creationId xmlns:a16="http://schemas.microsoft.com/office/drawing/2014/main" id="{28AE782D-FF29-184F-AB1C-50E037471CAD}"/>
              </a:ext>
            </a:extLst>
          </p:cNvPr>
          <p:cNvPicPr>
            <a:picLocks noChangeAspect="1"/>
          </p:cNvPicPr>
          <p:nvPr/>
        </p:nvPicPr>
        <p:blipFill>
          <a:blip r:embed="rId3"/>
          <a:stretch>
            <a:fillRect/>
          </a:stretch>
        </p:blipFill>
        <p:spPr>
          <a:xfrm>
            <a:off x="1143423" y="882606"/>
            <a:ext cx="357374" cy="357374"/>
          </a:xfrm>
          <a:prstGeom prst="rect">
            <a:avLst/>
          </a:prstGeom>
        </p:spPr>
      </p:pic>
      <p:sp>
        <p:nvSpPr>
          <p:cNvPr id="28" name="テキスト ボックス 27">
            <a:extLst>
              <a:ext uri="{FF2B5EF4-FFF2-40B4-BE49-F238E27FC236}">
                <a16:creationId xmlns:a16="http://schemas.microsoft.com/office/drawing/2014/main" id="{0B4B2571-6C0B-5043-BA5A-62A07FB8597F}"/>
              </a:ext>
            </a:extLst>
          </p:cNvPr>
          <p:cNvSpPr txBox="1"/>
          <p:nvPr/>
        </p:nvSpPr>
        <p:spPr>
          <a:xfrm>
            <a:off x="2675992" y="3998829"/>
            <a:ext cx="1678559" cy="261610"/>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［団体名</a:t>
            </a:r>
            <a:r>
              <a:rPr lang="ja-JP" altLang="en-US" sz="1100" spc="-300" dirty="0">
                <a:solidFill>
                  <a:srgbClr val="F53211"/>
                </a:solidFill>
                <a:latin typeface="Yu Gothic Medium" panose="020B0400000000000000" pitchFamily="34" charset="-128"/>
                <a:ea typeface="Yu Gothic Medium" panose="020B0400000000000000" pitchFamily="34" charset="-128"/>
              </a:rPr>
              <a:t>］</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29" name="図 28" descr="アイコン&#10;&#10;自動的に生成された説明">
            <a:extLst>
              <a:ext uri="{FF2B5EF4-FFF2-40B4-BE49-F238E27FC236}">
                <a16:creationId xmlns:a16="http://schemas.microsoft.com/office/drawing/2014/main" id="{7E70AF08-5CE0-7F44-8DBA-EC480661D7FB}"/>
              </a:ext>
            </a:extLst>
          </p:cNvPr>
          <p:cNvPicPr>
            <a:picLocks noChangeAspect="1"/>
          </p:cNvPicPr>
          <p:nvPr/>
        </p:nvPicPr>
        <p:blipFill>
          <a:blip r:embed="rId4"/>
          <a:stretch>
            <a:fillRect/>
          </a:stretch>
        </p:blipFill>
        <p:spPr>
          <a:xfrm>
            <a:off x="3261651" y="882606"/>
            <a:ext cx="357374" cy="357374"/>
          </a:xfrm>
          <a:prstGeom prst="rect">
            <a:avLst/>
          </a:prstGeom>
        </p:spPr>
      </p:pic>
      <p:sp>
        <p:nvSpPr>
          <p:cNvPr id="30" name="テキスト ボックス 29">
            <a:extLst>
              <a:ext uri="{FF2B5EF4-FFF2-40B4-BE49-F238E27FC236}">
                <a16:creationId xmlns:a16="http://schemas.microsoft.com/office/drawing/2014/main" id="{183F72DB-C46D-BB4C-A305-98318B14E1CE}"/>
              </a:ext>
            </a:extLst>
          </p:cNvPr>
          <p:cNvSpPr txBox="1"/>
          <p:nvPr/>
        </p:nvSpPr>
        <p:spPr>
          <a:xfrm>
            <a:off x="4651263" y="3998828"/>
            <a:ext cx="1804515" cy="261610"/>
          </a:xfrm>
          <a:prstGeom prst="rect">
            <a:avLst/>
          </a:prstGeom>
          <a:noFill/>
          <a:ln>
            <a:noFill/>
          </a:ln>
        </p:spPr>
        <p:txBody>
          <a:bodyPr wrap="square" rtlCol="0">
            <a:spAutoFit/>
          </a:bodyPr>
          <a:lstStyle/>
          <a:p>
            <a:pPr algn="l"/>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ランキング</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latin typeface="Yu Gothic Medium" panose="020B0400000000000000" pitchFamily="34" charset="-128"/>
                <a:ea typeface="Yu Gothic Medium" panose="020B0400000000000000" pitchFamily="34" charset="-128"/>
              </a:rPr>
              <a:t>を押す</a:t>
            </a:r>
            <a:endParaRPr lang="en-US" altLang="ja-JP" sz="1100" u="none" strike="noStrike" baseline="0" dirty="0">
              <a:latin typeface="Yu Gothic Medium" panose="020B0400000000000000" pitchFamily="34" charset="-128"/>
              <a:ea typeface="Yu Gothic Medium" panose="020B0400000000000000" pitchFamily="34" charset="-128"/>
            </a:endParaRPr>
          </a:p>
        </p:txBody>
      </p:sp>
      <p:sp>
        <p:nvSpPr>
          <p:cNvPr id="31" name="L 字 30">
            <a:extLst>
              <a:ext uri="{FF2B5EF4-FFF2-40B4-BE49-F238E27FC236}">
                <a16:creationId xmlns:a16="http://schemas.microsoft.com/office/drawing/2014/main" id="{30BEECE2-9AFA-E042-9F9C-E37EB195526A}"/>
              </a:ext>
            </a:extLst>
          </p:cNvPr>
          <p:cNvSpPr/>
          <p:nvPr/>
        </p:nvSpPr>
        <p:spPr>
          <a:xfrm rot="13500000">
            <a:off x="4273686"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2" name="図 31" descr="アイコン&#10;&#10;自動的に生成された説明">
            <a:extLst>
              <a:ext uri="{FF2B5EF4-FFF2-40B4-BE49-F238E27FC236}">
                <a16:creationId xmlns:a16="http://schemas.microsoft.com/office/drawing/2014/main" id="{D74CA3F1-D901-AD49-91DE-A3FFE74438B2}"/>
              </a:ext>
            </a:extLst>
          </p:cNvPr>
          <p:cNvPicPr>
            <a:picLocks noChangeAspect="1"/>
          </p:cNvPicPr>
          <p:nvPr/>
        </p:nvPicPr>
        <p:blipFill>
          <a:blip r:embed="rId5"/>
          <a:stretch>
            <a:fillRect/>
          </a:stretch>
        </p:blipFill>
        <p:spPr>
          <a:xfrm>
            <a:off x="5357203" y="882606"/>
            <a:ext cx="357374" cy="357374"/>
          </a:xfrm>
          <a:prstGeom prst="rect">
            <a:avLst/>
          </a:prstGeom>
        </p:spPr>
      </p:pic>
      <p:pic>
        <p:nvPicPr>
          <p:cNvPr id="33" name="図 32">
            <a:extLst>
              <a:ext uri="{FF2B5EF4-FFF2-40B4-BE49-F238E27FC236}">
                <a16:creationId xmlns:a16="http://schemas.microsoft.com/office/drawing/2014/main" id="{ED7FE706-26FF-004E-88B7-369801F258F0}"/>
              </a:ext>
            </a:extLst>
          </p:cNvPr>
          <p:cNvPicPr>
            <a:picLocks noChangeAspect="1"/>
          </p:cNvPicPr>
          <p:nvPr/>
        </p:nvPicPr>
        <p:blipFill>
          <a:blip r:embed="rId6"/>
          <a:stretch>
            <a:fillRect/>
          </a:stretch>
        </p:blipFill>
        <p:spPr>
          <a:xfrm>
            <a:off x="4818508" y="7334865"/>
            <a:ext cx="1241824" cy="1241824"/>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00DCD97A-843E-C0EC-4BD7-7A5DC3C5E139}"/>
              </a:ext>
            </a:extLst>
          </p:cNvPr>
          <p:cNvPicPr preferRelativeResize="0">
            <a:picLocks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1953" y="1313704"/>
            <a:ext cx="1400400" cy="2592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E3610EF2-FFCE-BB1F-65EE-B4EFA76930FE}"/>
              </a:ext>
            </a:extLst>
          </p:cNvPr>
          <p:cNvSpPr/>
          <p:nvPr/>
        </p:nvSpPr>
        <p:spPr>
          <a:xfrm>
            <a:off x="909669" y="1658047"/>
            <a:ext cx="262112" cy="25159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134D4EEA-85DB-2FBD-2FB6-E5CB2B536B69}"/>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2746643" y="1307545"/>
            <a:ext cx="1400400" cy="2592000"/>
          </a:xfrm>
          <a:prstGeom prst="rect">
            <a:avLst/>
          </a:prstGeom>
        </p:spPr>
      </p:pic>
      <p:sp>
        <p:nvSpPr>
          <p:cNvPr id="14" name="正方形/長方形 13">
            <a:extLst>
              <a:ext uri="{FF2B5EF4-FFF2-40B4-BE49-F238E27FC236}">
                <a16:creationId xmlns:a16="http://schemas.microsoft.com/office/drawing/2014/main" id="{89E75DBD-6ED1-9232-034D-39497EE82BBE}"/>
              </a:ext>
            </a:extLst>
          </p:cNvPr>
          <p:cNvSpPr/>
          <p:nvPr/>
        </p:nvSpPr>
        <p:spPr>
          <a:xfrm>
            <a:off x="2811785" y="1658047"/>
            <a:ext cx="1254377" cy="35955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B67F5A49-E0E1-A607-6C64-3D3F2317A08D}"/>
              </a:ext>
            </a:extLst>
          </p:cNvPr>
          <p:cNvSpPr txBox="1"/>
          <p:nvPr/>
        </p:nvSpPr>
        <p:spPr>
          <a:xfrm>
            <a:off x="2892558" y="1709825"/>
            <a:ext cx="1678559" cy="307777"/>
          </a:xfrm>
          <a:prstGeom prst="rect">
            <a:avLst/>
          </a:prstGeom>
          <a:noFill/>
          <a:ln>
            <a:noFill/>
          </a:ln>
        </p:spPr>
        <p:txBody>
          <a:bodyPr wrap="square" rtlCol="0">
            <a:spAutoFit/>
          </a:bodyPr>
          <a:lstStyle/>
          <a:p>
            <a:pPr algn="l"/>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a:t>
            </a:r>
            <a:r>
              <a:rPr lang="ja-JP" altLang="en-US" sz="1400" b="1" dirty="0">
                <a:solidFill>
                  <a:schemeClr val="accent1"/>
                </a:solidFill>
                <a:latin typeface="Yu Gothic Medium" panose="020B0400000000000000" pitchFamily="34" charset="-128"/>
                <a:ea typeface="Yu Gothic Medium" panose="020B0400000000000000" pitchFamily="34" charset="-128"/>
              </a:rPr>
              <a:t>団体名</a:t>
            </a:r>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a:t>
            </a:r>
            <a:endParaRPr lang="en-US" altLang="ja-JP" sz="1400" b="1" u="none" strike="noStrike" baseline="0" dirty="0">
              <a:solidFill>
                <a:schemeClr val="accent1"/>
              </a:solidFill>
              <a:latin typeface="Yu Gothic Medium" panose="020B0400000000000000" pitchFamily="34" charset="-128"/>
              <a:ea typeface="Yu Gothic Medium" panose="020B0400000000000000" pitchFamily="34" charset="-128"/>
            </a:endParaRPr>
          </a:p>
        </p:txBody>
      </p:sp>
      <p:pic>
        <p:nvPicPr>
          <p:cNvPr id="8" name="図 7">
            <a:extLst>
              <a:ext uri="{FF2B5EF4-FFF2-40B4-BE49-F238E27FC236}">
                <a16:creationId xmlns:a16="http://schemas.microsoft.com/office/drawing/2014/main" id="{91401884-DFE4-C447-526C-3CC60103F6D1}"/>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4820742" y="1310924"/>
            <a:ext cx="1461600" cy="2512800"/>
          </a:xfrm>
          <a:prstGeom prst="rect">
            <a:avLst/>
          </a:prstGeom>
        </p:spPr>
      </p:pic>
      <p:sp>
        <p:nvSpPr>
          <p:cNvPr id="9" name="正方形/長方形 8">
            <a:extLst>
              <a:ext uri="{FF2B5EF4-FFF2-40B4-BE49-F238E27FC236}">
                <a16:creationId xmlns:a16="http://schemas.microsoft.com/office/drawing/2014/main" id="{8FD97D31-F72D-7446-1491-887231E36482}"/>
              </a:ext>
            </a:extLst>
          </p:cNvPr>
          <p:cNvSpPr/>
          <p:nvPr/>
        </p:nvSpPr>
        <p:spPr>
          <a:xfrm>
            <a:off x="5573674" y="1523890"/>
            <a:ext cx="486658" cy="42466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B7C9266F-1B0D-B4AD-AFCB-10F551A48BE8}"/>
              </a:ext>
            </a:extLst>
          </p:cNvPr>
          <p:cNvSpPr/>
          <p:nvPr/>
        </p:nvSpPr>
        <p:spPr>
          <a:xfrm>
            <a:off x="482831" y="4442160"/>
            <a:ext cx="4010511" cy="4023415"/>
          </a:xfrm>
          <a:prstGeom prst="roundRect">
            <a:avLst/>
          </a:prstGeom>
          <a:solidFill>
            <a:schemeClr val="bg1"/>
          </a:solidFill>
          <a:ln w="19050">
            <a:solidFill>
              <a:srgbClr val="06AE2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endPar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endParaRPr lang="en-US" altLang="ja-JP" sz="16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br>
              <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rPr>
            </a:br>
            <a:r>
              <a:rPr lang="ja-JP" altLang="en-US" sz="1200" b="1" dirty="0">
                <a:solidFill>
                  <a:srgbClr val="00B300"/>
                </a:solidFill>
                <a:latin typeface="游ゴシック" panose="020B0400000000000000" pitchFamily="50" charset="-128"/>
                <a:ea typeface="游ゴシック" panose="020B0400000000000000" pitchFamily="50" charset="-128"/>
                <a:cs typeface="游ゴシック体 ボールド"/>
              </a:rPr>
              <a:t>団体内の個人ランキング・グループランキング</a:t>
            </a:r>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が</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表示されます。</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歩数がカウントされたユーザー</a:t>
            </a:r>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グループのみ表示されます。</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グループが設定されていない場合、グループランキングは</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　 表示されません。</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endParaRPr lang="ja-JP" altLang="en-US" sz="1000" dirty="0">
              <a:solidFill>
                <a:srgbClr val="F55E11"/>
              </a:solidFill>
              <a:latin typeface="游ゴシック" panose="020B0400000000000000" pitchFamily="50" charset="-128"/>
              <a:ea typeface="游ゴシック" panose="020B0400000000000000" pitchFamily="50" charset="-128"/>
              <a:cs typeface="游ゴシック体 ボールド"/>
            </a:endParaRPr>
          </a:p>
        </p:txBody>
      </p:sp>
      <p:grpSp>
        <p:nvGrpSpPr>
          <p:cNvPr id="7" name="グループ化 6">
            <a:extLst>
              <a:ext uri="{FF2B5EF4-FFF2-40B4-BE49-F238E27FC236}">
                <a16:creationId xmlns:a16="http://schemas.microsoft.com/office/drawing/2014/main" id="{B472DBA3-2AC1-6B5D-A902-34C08ED369F5}"/>
              </a:ext>
            </a:extLst>
          </p:cNvPr>
          <p:cNvGrpSpPr/>
          <p:nvPr/>
        </p:nvGrpSpPr>
        <p:grpSpPr>
          <a:xfrm>
            <a:off x="2705793" y="4729316"/>
            <a:ext cx="1465147" cy="2458065"/>
            <a:chOff x="2801657" y="4882545"/>
            <a:chExt cx="1465147" cy="2598413"/>
          </a:xfrm>
        </p:grpSpPr>
        <p:pic>
          <p:nvPicPr>
            <p:cNvPr id="10" name="図 9">
              <a:extLst>
                <a:ext uri="{FF2B5EF4-FFF2-40B4-BE49-F238E27FC236}">
                  <a16:creationId xmlns:a16="http://schemas.microsoft.com/office/drawing/2014/main" id="{A553ACD8-0D89-F714-8FFD-680B68E59F9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02903" y="6938201"/>
              <a:ext cx="1460937" cy="542757"/>
            </a:xfrm>
            <a:prstGeom prst="rect">
              <a:avLst/>
            </a:prstGeom>
            <a:ln>
              <a:solidFill>
                <a:schemeClr val="bg1">
                  <a:lumMod val="85000"/>
                </a:schemeClr>
              </a:solidFill>
            </a:ln>
          </p:spPr>
        </p:pic>
        <p:pic>
          <p:nvPicPr>
            <p:cNvPr id="11" name="図 10">
              <a:extLst>
                <a:ext uri="{FF2B5EF4-FFF2-40B4-BE49-F238E27FC236}">
                  <a16:creationId xmlns:a16="http://schemas.microsoft.com/office/drawing/2014/main" id="{D4572DF0-2B6B-2912-B62F-FCA13A321A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01657" y="4882545"/>
              <a:ext cx="1460937" cy="2150906"/>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D8E5B753-0CCC-C797-8FD0-6E2BB0C67DFD}"/>
                </a:ext>
              </a:extLst>
            </p:cNvPr>
            <p:cNvSpPr/>
            <p:nvPr/>
          </p:nvSpPr>
          <p:spPr>
            <a:xfrm>
              <a:off x="3532127" y="5026924"/>
              <a:ext cx="734677" cy="20272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13" name="グループ化 12">
            <a:extLst>
              <a:ext uri="{FF2B5EF4-FFF2-40B4-BE49-F238E27FC236}">
                <a16:creationId xmlns:a16="http://schemas.microsoft.com/office/drawing/2014/main" id="{871D92B6-9F74-9BC8-287C-CAD27F6EFFD8}"/>
              </a:ext>
            </a:extLst>
          </p:cNvPr>
          <p:cNvGrpSpPr/>
          <p:nvPr/>
        </p:nvGrpSpPr>
        <p:grpSpPr>
          <a:xfrm>
            <a:off x="870343" y="4729316"/>
            <a:ext cx="1444722" cy="2458065"/>
            <a:chOff x="1092234" y="4882544"/>
            <a:chExt cx="1444722" cy="2577195"/>
          </a:xfrm>
        </p:grpSpPr>
        <p:grpSp>
          <p:nvGrpSpPr>
            <p:cNvPr id="15" name="グループ化 14">
              <a:extLst>
                <a:ext uri="{FF2B5EF4-FFF2-40B4-BE49-F238E27FC236}">
                  <a16:creationId xmlns:a16="http://schemas.microsoft.com/office/drawing/2014/main" id="{43F72023-21DB-BF73-BFB7-3A60A8BAC32C}"/>
                </a:ext>
              </a:extLst>
            </p:cNvPr>
            <p:cNvGrpSpPr/>
            <p:nvPr/>
          </p:nvGrpSpPr>
          <p:grpSpPr>
            <a:xfrm>
              <a:off x="1092234" y="4882544"/>
              <a:ext cx="1444722" cy="2097359"/>
              <a:chOff x="1058134" y="4781598"/>
              <a:chExt cx="1472307" cy="2150569"/>
            </a:xfrm>
          </p:grpSpPr>
          <p:pic>
            <p:nvPicPr>
              <p:cNvPr id="17" name="図 16">
                <a:extLst>
                  <a:ext uri="{FF2B5EF4-FFF2-40B4-BE49-F238E27FC236}">
                    <a16:creationId xmlns:a16="http://schemas.microsoft.com/office/drawing/2014/main" id="{51859D37-7DDA-B260-EF54-75FBAB8AF39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58134" y="4781598"/>
                <a:ext cx="1472307" cy="2150569"/>
              </a:xfrm>
              <a:prstGeom prst="rect">
                <a:avLst/>
              </a:prstGeom>
              <a:ln>
                <a:solidFill>
                  <a:schemeClr val="bg1">
                    <a:lumMod val="85000"/>
                  </a:schemeClr>
                </a:solidFill>
              </a:ln>
            </p:spPr>
          </p:pic>
          <p:sp>
            <p:nvSpPr>
              <p:cNvPr id="18" name="正方形/長方形 17">
                <a:extLst>
                  <a:ext uri="{FF2B5EF4-FFF2-40B4-BE49-F238E27FC236}">
                    <a16:creationId xmlns:a16="http://schemas.microsoft.com/office/drawing/2014/main" id="{588CACB0-511C-EA0E-9E19-C1153B454C62}"/>
                  </a:ext>
                </a:extLst>
              </p:cNvPr>
              <p:cNvSpPr/>
              <p:nvPr/>
            </p:nvSpPr>
            <p:spPr>
              <a:xfrm>
                <a:off x="1058136" y="4931623"/>
                <a:ext cx="668416" cy="19922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16" name="図 15">
              <a:extLst>
                <a:ext uri="{FF2B5EF4-FFF2-40B4-BE49-F238E27FC236}">
                  <a16:creationId xmlns:a16="http://schemas.microsoft.com/office/drawing/2014/main" id="{7C4AC634-5DC9-13FC-C1AB-6E6CF00AFC6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92234" y="6962450"/>
              <a:ext cx="1444722" cy="497289"/>
            </a:xfrm>
            <a:prstGeom prst="rect">
              <a:avLst/>
            </a:prstGeom>
            <a:ln>
              <a:solidFill>
                <a:schemeClr val="bg1">
                  <a:lumMod val="85000"/>
                </a:schemeClr>
              </a:solidFill>
            </a:ln>
          </p:spPr>
        </p:pic>
      </p:grpSp>
      <p:grpSp>
        <p:nvGrpSpPr>
          <p:cNvPr id="61" name="グループ化 60">
            <a:extLst>
              <a:ext uri="{FF2B5EF4-FFF2-40B4-BE49-F238E27FC236}">
                <a16:creationId xmlns:a16="http://schemas.microsoft.com/office/drawing/2014/main" id="{25F55AB2-7F6B-6267-82CA-DFBB149BC034}"/>
              </a:ext>
            </a:extLst>
          </p:cNvPr>
          <p:cNvGrpSpPr/>
          <p:nvPr/>
        </p:nvGrpSpPr>
        <p:grpSpPr>
          <a:xfrm>
            <a:off x="4493341" y="5016350"/>
            <a:ext cx="2077090" cy="2049555"/>
            <a:chOff x="4264164" y="5086761"/>
            <a:chExt cx="2615893" cy="1942388"/>
          </a:xfrm>
        </p:grpSpPr>
        <p:sp>
          <p:nvSpPr>
            <p:cNvPr id="62" name="円形吹き出し 8">
              <a:extLst>
                <a:ext uri="{FF2B5EF4-FFF2-40B4-BE49-F238E27FC236}">
                  <a16:creationId xmlns:a16="http://schemas.microsoft.com/office/drawing/2014/main" id="{4F232A2A-017A-698B-F6B5-A675B1E67EB7}"/>
                </a:ext>
              </a:extLst>
            </p:cNvPr>
            <p:cNvSpPr/>
            <p:nvPr/>
          </p:nvSpPr>
          <p:spPr>
            <a:xfrm>
              <a:off x="4362114" y="5086761"/>
              <a:ext cx="2382353" cy="1942388"/>
            </a:xfrm>
            <a:prstGeom prst="wedgeEllipseCallout">
              <a:avLst>
                <a:gd name="adj1" fmla="val -6404"/>
                <a:gd name="adj2" fmla="val 62822"/>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20AEC198-F4FE-A3A4-D268-6A43585BFFB7}"/>
                </a:ext>
              </a:extLst>
            </p:cNvPr>
            <p:cNvSpPr txBox="1"/>
            <p:nvPr/>
          </p:nvSpPr>
          <p:spPr>
            <a:xfrm>
              <a:off x="4264164" y="5397084"/>
              <a:ext cx="2615893" cy="1400082"/>
            </a:xfrm>
            <a:prstGeom prst="rect">
              <a:avLst/>
            </a:prstGeom>
            <a:noFill/>
          </p:spPr>
          <p:txBody>
            <a:bodyPr wrap="square" rtlCol="0">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団体内ランキングは、</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月曜日～日曜日の</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週間ランキング</a:t>
              </a: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が</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表示されるクト。</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もし団体内でイベントが</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開催されたときは、</a:t>
              </a:r>
              <a:r>
                <a:rPr kumimoji="1" lang="ja-JP" altLang="en-US" sz="1000" b="1" dirty="0">
                  <a:solidFill>
                    <a:schemeClr val="bg1"/>
                  </a:solidFill>
                  <a:latin typeface="游ゴシック" panose="020B0400000000000000" pitchFamily="50" charset="-128"/>
                  <a:ea typeface="游ゴシック" panose="020B0400000000000000" pitchFamily="50" charset="-128"/>
                </a:rPr>
                <a:t>自動的に </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イベントランキング</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に</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切り替わるクト！</a:t>
              </a:r>
            </a:p>
          </p:txBody>
        </p:sp>
      </p:grpSp>
    </p:spTree>
    <p:extLst>
      <p:ext uri="{BB962C8B-B14F-4D97-AF65-F5344CB8AC3E}">
        <p14:creationId xmlns:p14="http://schemas.microsoft.com/office/powerpoint/2010/main" val="37610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99387354-A5CA-BEE9-545F-1A6465F127E8}"/>
              </a:ext>
            </a:extLst>
          </p:cNvPr>
          <p:cNvSpPr txBox="1"/>
          <p:nvPr/>
        </p:nvSpPr>
        <p:spPr>
          <a:xfrm>
            <a:off x="2977161" y="6061435"/>
            <a:ext cx="3033992" cy="1341906"/>
          </a:xfrm>
          <a:prstGeom prst="rect">
            <a:avLst/>
          </a:prstGeom>
          <a:noFill/>
        </p:spPr>
        <p:txBody>
          <a:bodyPr wrap="square" rtlCol="0">
            <a:spAutoFit/>
          </a:bodyPr>
          <a:lstStyle/>
          <a:p>
            <a:pPr>
              <a:lnSpc>
                <a:spcPct val="150000"/>
              </a:lnSpc>
            </a:pPr>
            <a:r>
              <a:rPr lang="ja-JP" altLang="en-US"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引き継ぎ用メールアドレスを登録しておくことで、機種変更をした際やアプリを削除してしまった場合でも現在のアカウント情報を</a:t>
            </a:r>
            <a:r>
              <a:rPr lang="ja-JP" altLang="en-US" sz="10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引き継ぐ</a:t>
            </a:r>
            <a:r>
              <a:rPr lang="ja-JP" altLang="en-US"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ことができます。</a:t>
            </a:r>
            <a:endParaRPr lang="en-US" altLang="ja-JP"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endParaRPr lang="en-US" altLang="ja-JP"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登録方法の詳細は下記のページを</a:t>
            </a:r>
            <a:endParaRPr lang="en-US" altLang="ja-JP"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ご確認ください。</a:t>
            </a:r>
            <a:endParaRPr lang="en-US" altLang="ja-JP" sz="9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grpSp>
        <p:nvGrpSpPr>
          <p:cNvPr id="18" name="グループ化 17">
            <a:extLst>
              <a:ext uri="{FF2B5EF4-FFF2-40B4-BE49-F238E27FC236}">
                <a16:creationId xmlns:a16="http://schemas.microsoft.com/office/drawing/2014/main" id="{44C5870C-3362-2B47-0828-76D9D1231666}"/>
              </a:ext>
            </a:extLst>
          </p:cNvPr>
          <p:cNvGrpSpPr/>
          <p:nvPr/>
        </p:nvGrpSpPr>
        <p:grpSpPr>
          <a:xfrm>
            <a:off x="1402611" y="6183983"/>
            <a:ext cx="1300070" cy="2322365"/>
            <a:chOff x="670569" y="1182148"/>
            <a:chExt cx="1856778" cy="3204755"/>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BF8FF9DF-045F-FFC9-5DC5-A6C2D7E762B9}"/>
                </a:ext>
              </a:extLst>
            </p:cNvPr>
            <p:cNvPicPr>
              <a:picLocks noChangeAspect="1"/>
            </p:cNvPicPr>
            <p:nvPr/>
          </p:nvPicPr>
          <p:blipFill rotWithShape="1">
            <a:blip r:embed="rId3">
              <a:extLst>
                <a:ext uri="{28A0092B-C50C-407E-A947-70E740481C1C}">
                  <a14:useLocalDpi xmlns:a14="http://schemas.microsoft.com/office/drawing/2010/main" val="0"/>
                </a:ext>
              </a:extLst>
            </a:blip>
            <a:srcRect t="3118"/>
            <a:stretch/>
          </p:blipFill>
          <p:spPr>
            <a:xfrm>
              <a:off x="670569" y="1182148"/>
              <a:ext cx="1856778" cy="3199602"/>
            </a:xfrm>
            <a:prstGeom prst="rect">
              <a:avLst/>
            </a:prstGeom>
            <a:ln w="12700">
              <a:solidFill>
                <a:schemeClr val="bg1">
                  <a:lumMod val="75000"/>
                </a:schemeClr>
              </a:solidFill>
            </a:ln>
          </p:spPr>
        </p:pic>
        <p:sp>
          <p:nvSpPr>
            <p:cNvPr id="16" name="正方形/長方形 15">
              <a:extLst>
                <a:ext uri="{FF2B5EF4-FFF2-40B4-BE49-F238E27FC236}">
                  <a16:creationId xmlns:a16="http://schemas.microsoft.com/office/drawing/2014/main" id="{5538B9A3-B433-3AEA-4154-91AA48FA66CC}"/>
                </a:ext>
              </a:extLst>
            </p:cNvPr>
            <p:cNvSpPr/>
            <p:nvPr/>
          </p:nvSpPr>
          <p:spPr>
            <a:xfrm>
              <a:off x="2139819" y="4034063"/>
              <a:ext cx="386682" cy="35284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6A961464-A6C8-4683-6EC2-6039FE79C6CF}"/>
                </a:ext>
              </a:extLst>
            </p:cNvPr>
            <p:cNvSpPr/>
            <p:nvPr/>
          </p:nvSpPr>
          <p:spPr>
            <a:xfrm>
              <a:off x="670569" y="3499642"/>
              <a:ext cx="1856778" cy="48626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30" name="正方形/長方形 29">
            <a:extLst>
              <a:ext uri="{FF2B5EF4-FFF2-40B4-BE49-F238E27FC236}">
                <a16:creationId xmlns:a16="http://schemas.microsoft.com/office/drawing/2014/main" id="{02F782DA-C152-DC43-A1B2-37004FFD9DF1}"/>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40" name="テキスト ボックス 39">
            <a:extLst>
              <a:ext uri="{FF2B5EF4-FFF2-40B4-BE49-F238E27FC236}">
                <a16:creationId xmlns:a16="http://schemas.microsoft.com/office/drawing/2014/main" id="{540250EC-2E9F-C748-A18E-41B113912C62}"/>
              </a:ext>
            </a:extLst>
          </p:cNvPr>
          <p:cNvSpPr txBox="1"/>
          <p:nvPr/>
        </p:nvSpPr>
        <p:spPr>
          <a:xfrm>
            <a:off x="1064599" y="5753658"/>
            <a:ext cx="449445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引き継ぎ用メールアドレスを登録する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41" name="テキスト ボックス 40">
            <a:extLst>
              <a:ext uri="{FF2B5EF4-FFF2-40B4-BE49-F238E27FC236}">
                <a16:creationId xmlns:a16="http://schemas.microsoft.com/office/drawing/2014/main" id="{5228551B-B048-7A4C-AB63-1B757DBF4D8E}"/>
              </a:ext>
            </a:extLst>
          </p:cNvPr>
          <p:cNvSpPr txBox="1"/>
          <p:nvPr/>
        </p:nvSpPr>
        <p:spPr>
          <a:xfrm>
            <a:off x="2977161" y="7945639"/>
            <a:ext cx="3033992" cy="430887"/>
          </a:xfrm>
          <a:prstGeom prst="rect">
            <a:avLst/>
          </a:prstGeom>
          <a:noFill/>
        </p:spPr>
        <p:txBody>
          <a:bodyPr wrap="square" rtlCol="0">
            <a:spAutoFit/>
          </a:bodyPr>
          <a:lstStyle/>
          <a:p>
            <a:r>
              <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hlinkClick r:id="rId4"/>
              </a:rPr>
              <a:t>https://help.arukuto.jp/webview/arukuto_help/qa/inheritancecode.html</a:t>
            </a:r>
            <a:endPar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endParaRPr>
          </a:p>
        </p:txBody>
      </p:sp>
      <p:grpSp>
        <p:nvGrpSpPr>
          <p:cNvPr id="9" name="グループ化 8">
            <a:extLst>
              <a:ext uri="{FF2B5EF4-FFF2-40B4-BE49-F238E27FC236}">
                <a16:creationId xmlns:a16="http://schemas.microsoft.com/office/drawing/2014/main" id="{7482F6D4-781E-3047-B5C6-D612AE1A2C4A}"/>
              </a:ext>
            </a:extLst>
          </p:cNvPr>
          <p:cNvGrpSpPr/>
          <p:nvPr/>
        </p:nvGrpSpPr>
        <p:grpSpPr>
          <a:xfrm>
            <a:off x="3085940" y="7672422"/>
            <a:ext cx="2830595" cy="253334"/>
            <a:chOff x="3085939" y="7719358"/>
            <a:chExt cx="2830595" cy="253334"/>
          </a:xfrm>
        </p:grpSpPr>
        <p:sp>
          <p:nvSpPr>
            <p:cNvPr id="42" name="角丸四角形 41">
              <a:extLst>
                <a:ext uri="{FF2B5EF4-FFF2-40B4-BE49-F238E27FC236}">
                  <a16:creationId xmlns:a16="http://schemas.microsoft.com/office/drawing/2014/main" id="{E6E37E35-C029-8E46-99F0-FEF67069AF10}"/>
                </a:ext>
              </a:extLst>
            </p:cNvPr>
            <p:cNvSpPr/>
            <p:nvPr/>
          </p:nvSpPr>
          <p:spPr>
            <a:xfrm>
              <a:off x="3085939" y="7719358"/>
              <a:ext cx="2830595" cy="251117"/>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99C3D7A-577B-B14F-9980-A60D2F381235}"/>
                </a:ext>
              </a:extLst>
            </p:cNvPr>
            <p:cNvSpPr txBox="1"/>
            <p:nvPr/>
          </p:nvSpPr>
          <p:spPr>
            <a:xfrm>
              <a:off x="3241926" y="7726471"/>
              <a:ext cx="2523874" cy="246221"/>
            </a:xfrm>
            <a:prstGeom prst="rect">
              <a:avLst/>
            </a:prstGeom>
            <a:noFill/>
            <a:ln>
              <a:noFill/>
            </a:ln>
          </p:spPr>
          <p:txBody>
            <a:bodyPr wrap="square" rtlCol="0">
              <a:spAutoFit/>
            </a:bodyPr>
            <a:lstStyle/>
            <a:p>
              <a:pPr algn="ctr"/>
              <a:r>
                <a:rPr lang="ja-JP" altLang="en-US" sz="1000" b="1" dirty="0">
                  <a:solidFill>
                    <a:schemeClr val="bg1"/>
                  </a:solidFill>
                  <a:latin typeface="Yu Gothic" panose="020B0400000000000000" pitchFamily="34" charset="-128"/>
                  <a:ea typeface="Yu Gothic" panose="020B0400000000000000" pitchFamily="34" charset="-128"/>
                </a:rPr>
                <a:t>引き継ぎ用メールアドレスの登録方法</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grpSp>
        <p:nvGrpSpPr>
          <p:cNvPr id="5" name="グループ化 4">
            <a:extLst>
              <a:ext uri="{FF2B5EF4-FFF2-40B4-BE49-F238E27FC236}">
                <a16:creationId xmlns:a16="http://schemas.microsoft.com/office/drawing/2014/main" id="{0F68CB37-76C6-A43B-B928-5E9FD5F83A77}"/>
              </a:ext>
            </a:extLst>
          </p:cNvPr>
          <p:cNvGrpSpPr/>
          <p:nvPr/>
        </p:nvGrpSpPr>
        <p:grpSpPr>
          <a:xfrm>
            <a:off x="616109" y="3758762"/>
            <a:ext cx="1524312" cy="1483241"/>
            <a:chOff x="354682" y="3822842"/>
            <a:chExt cx="1634755" cy="1483241"/>
          </a:xfrm>
        </p:grpSpPr>
        <p:pic>
          <p:nvPicPr>
            <p:cNvPr id="6" name="図 5">
              <a:extLst>
                <a:ext uri="{FF2B5EF4-FFF2-40B4-BE49-F238E27FC236}">
                  <a16:creationId xmlns:a16="http://schemas.microsoft.com/office/drawing/2014/main" id="{816BB1E8-9783-A9FA-9BD6-866C523905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4682" y="3822842"/>
              <a:ext cx="1634755" cy="1483241"/>
            </a:xfrm>
            <a:prstGeom prst="rect">
              <a:avLst/>
            </a:prstGeom>
          </p:spPr>
        </p:pic>
        <p:sp>
          <p:nvSpPr>
            <p:cNvPr id="10" name="正方形/長方形 9">
              <a:extLst>
                <a:ext uri="{FF2B5EF4-FFF2-40B4-BE49-F238E27FC236}">
                  <a16:creationId xmlns:a16="http://schemas.microsoft.com/office/drawing/2014/main" id="{51B6D261-048E-B080-550F-F8B0CBE59294}"/>
                </a:ext>
              </a:extLst>
            </p:cNvPr>
            <p:cNvSpPr/>
            <p:nvPr/>
          </p:nvSpPr>
          <p:spPr>
            <a:xfrm>
              <a:off x="599979" y="4523112"/>
              <a:ext cx="571604" cy="469930"/>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grpSp>
      <p:grpSp>
        <p:nvGrpSpPr>
          <p:cNvPr id="11" name="グループ化 10">
            <a:extLst>
              <a:ext uri="{FF2B5EF4-FFF2-40B4-BE49-F238E27FC236}">
                <a16:creationId xmlns:a16="http://schemas.microsoft.com/office/drawing/2014/main" id="{EEA7FC8B-B906-4523-28E7-356C6F9B7045}"/>
              </a:ext>
            </a:extLst>
          </p:cNvPr>
          <p:cNvGrpSpPr/>
          <p:nvPr/>
        </p:nvGrpSpPr>
        <p:grpSpPr>
          <a:xfrm>
            <a:off x="2262434" y="4111748"/>
            <a:ext cx="1760732" cy="1409440"/>
            <a:chOff x="2279506" y="3400562"/>
            <a:chExt cx="1760732" cy="1409440"/>
          </a:xfrm>
        </p:grpSpPr>
        <p:grpSp>
          <p:nvGrpSpPr>
            <p:cNvPr id="12" name="グループ化 11">
              <a:extLst>
                <a:ext uri="{FF2B5EF4-FFF2-40B4-BE49-F238E27FC236}">
                  <a16:creationId xmlns:a16="http://schemas.microsoft.com/office/drawing/2014/main" id="{632C9F46-9199-6BDE-D28A-C15AB19E00B2}"/>
                </a:ext>
              </a:extLst>
            </p:cNvPr>
            <p:cNvGrpSpPr/>
            <p:nvPr/>
          </p:nvGrpSpPr>
          <p:grpSpPr>
            <a:xfrm>
              <a:off x="2430073" y="3400562"/>
              <a:ext cx="1610165" cy="1409440"/>
              <a:chOff x="3219681" y="6416265"/>
              <a:chExt cx="1807989" cy="1564589"/>
            </a:xfrm>
          </p:grpSpPr>
          <p:pic>
            <p:nvPicPr>
              <p:cNvPr id="19" name="図 18">
                <a:extLst>
                  <a:ext uri="{FF2B5EF4-FFF2-40B4-BE49-F238E27FC236}">
                    <a16:creationId xmlns:a16="http://schemas.microsoft.com/office/drawing/2014/main" id="{C7C02755-5C23-CD2F-E16F-3F9759EB8F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04"/>
              <a:stretch/>
            </p:blipFill>
            <p:spPr>
              <a:xfrm>
                <a:off x="3219681" y="6416265"/>
                <a:ext cx="1807989" cy="1564589"/>
              </a:xfrm>
              <a:prstGeom prst="rect">
                <a:avLst/>
              </a:prstGeom>
              <a:solidFill>
                <a:schemeClr val="bg1"/>
              </a:solidFill>
              <a:ln>
                <a:solidFill>
                  <a:schemeClr val="bg1">
                    <a:lumMod val="75000"/>
                  </a:schemeClr>
                </a:solidFill>
              </a:ln>
            </p:spPr>
          </p:pic>
          <p:sp>
            <p:nvSpPr>
              <p:cNvPr id="20" name="正方形/長方形 19">
                <a:extLst>
                  <a:ext uri="{FF2B5EF4-FFF2-40B4-BE49-F238E27FC236}">
                    <a16:creationId xmlns:a16="http://schemas.microsoft.com/office/drawing/2014/main" id="{F0892F8B-AFF5-5137-F18D-1F2F35C7B2FE}"/>
                  </a:ext>
                </a:extLst>
              </p:cNvPr>
              <p:cNvSpPr/>
              <p:nvPr/>
            </p:nvSpPr>
            <p:spPr>
              <a:xfrm>
                <a:off x="4621540" y="7310993"/>
                <a:ext cx="340281" cy="2684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3" name="グループ化 12">
              <a:extLst>
                <a:ext uri="{FF2B5EF4-FFF2-40B4-BE49-F238E27FC236}">
                  <a16:creationId xmlns:a16="http://schemas.microsoft.com/office/drawing/2014/main" id="{48B5BD1D-8CF9-C9F8-4DC0-5A497066421C}"/>
                </a:ext>
              </a:extLst>
            </p:cNvPr>
            <p:cNvGrpSpPr/>
            <p:nvPr/>
          </p:nvGrpSpPr>
          <p:grpSpPr>
            <a:xfrm>
              <a:off x="2279506" y="3549081"/>
              <a:ext cx="1340394" cy="1211034"/>
              <a:chOff x="5220179" y="6463959"/>
              <a:chExt cx="1420960" cy="1199709"/>
            </a:xfrm>
            <a:solidFill>
              <a:srgbClr val="000000">
                <a:alpha val="50196"/>
              </a:srgbClr>
            </a:solidFill>
          </p:grpSpPr>
          <p:sp>
            <p:nvSpPr>
              <p:cNvPr id="14" name="四角形吹き出し 23">
                <a:extLst>
                  <a:ext uri="{FF2B5EF4-FFF2-40B4-BE49-F238E27FC236}">
                    <a16:creationId xmlns:a16="http://schemas.microsoft.com/office/drawing/2014/main" id="{7162E615-B690-15A5-EAF1-2E1D1A4FA6E6}"/>
                  </a:ext>
                </a:extLst>
              </p:cNvPr>
              <p:cNvSpPr/>
              <p:nvPr/>
            </p:nvSpPr>
            <p:spPr>
              <a:xfrm>
                <a:off x="5220179" y="6463959"/>
                <a:ext cx="1420960" cy="1199709"/>
              </a:xfrm>
              <a:prstGeom prst="wedgeRectCallout">
                <a:avLst>
                  <a:gd name="adj1" fmla="val 60538"/>
                  <a:gd name="adj2" fmla="val -2251"/>
                </a:avLst>
              </a:prstGeom>
              <a:solidFill>
                <a:srgbClr val="D9D9D9">
                  <a:alpha val="50196"/>
                </a:srgbClr>
              </a:solidFill>
              <a:ln w="12700">
                <a:solidFill>
                  <a:schemeClr val="tx1">
                    <a:lumMod val="50000"/>
                    <a:lumOff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F385D501-5807-BEC9-948E-C01F9AF8C57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0178"/>
              <a:stretch/>
            </p:blipFill>
            <p:spPr>
              <a:xfrm>
                <a:off x="5322945" y="6561300"/>
                <a:ext cx="1215431" cy="988322"/>
              </a:xfrm>
              <a:prstGeom prst="rect">
                <a:avLst/>
              </a:prstGeom>
              <a:grpFill/>
              <a:ln>
                <a:solidFill>
                  <a:schemeClr val="tx1">
                    <a:lumMod val="50000"/>
                    <a:lumOff val="50000"/>
                  </a:schemeClr>
                </a:solidFill>
              </a:ln>
            </p:spPr>
          </p:pic>
        </p:grpSp>
      </p:grpSp>
      <p:sp>
        <p:nvSpPr>
          <p:cNvPr id="21" name="矢印: 折線 20">
            <a:extLst>
              <a:ext uri="{FF2B5EF4-FFF2-40B4-BE49-F238E27FC236}">
                <a16:creationId xmlns:a16="http://schemas.microsoft.com/office/drawing/2014/main" id="{E19B8FDA-A2D4-EDCC-FDB0-884AD625AA8C}"/>
              </a:ext>
            </a:extLst>
          </p:cNvPr>
          <p:cNvSpPr/>
          <p:nvPr/>
        </p:nvSpPr>
        <p:spPr>
          <a:xfrm rot="2907037">
            <a:off x="2352216" y="3690895"/>
            <a:ext cx="367294" cy="345808"/>
          </a:xfrm>
          <a:prstGeom prst="bentArrow">
            <a:avLst>
              <a:gd name="adj1" fmla="val 25000"/>
              <a:gd name="adj2" fmla="val 43012"/>
              <a:gd name="adj3" fmla="val 50000"/>
              <a:gd name="adj4" fmla="val 43750"/>
            </a:avLst>
          </a:prstGeom>
          <a:solidFill>
            <a:srgbClr val="06A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3" name="グループ化 22">
            <a:extLst>
              <a:ext uri="{FF2B5EF4-FFF2-40B4-BE49-F238E27FC236}">
                <a16:creationId xmlns:a16="http://schemas.microsoft.com/office/drawing/2014/main" id="{44DE41C4-E6F9-7F5B-29E7-CFE154E75C42}"/>
              </a:ext>
            </a:extLst>
          </p:cNvPr>
          <p:cNvGrpSpPr/>
          <p:nvPr/>
        </p:nvGrpSpPr>
        <p:grpSpPr>
          <a:xfrm>
            <a:off x="800758" y="1355373"/>
            <a:ext cx="2967797" cy="2139554"/>
            <a:chOff x="554010" y="1042027"/>
            <a:chExt cx="2967797" cy="2139554"/>
          </a:xfrm>
        </p:grpSpPr>
        <p:sp>
          <p:nvSpPr>
            <p:cNvPr id="25" name="二等辺三角形 24">
              <a:extLst>
                <a:ext uri="{FF2B5EF4-FFF2-40B4-BE49-F238E27FC236}">
                  <a16:creationId xmlns:a16="http://schemas.microsoft.com/office/drawing/2014/main" id="{506D0D47-99D4-214E-9136-929E73F63624}"/>
                </a:ext>
              </a:extLst>
            </p:cNvPr>
            <p:cNvSpPr/>
            <p:nvPr/>
          </p:nvSpPr>
          <p:spPr>
            <a:xfrm rot="5400000">
              <a:off x="1909843" y="1938105"/>
              <a:ext cx="367293" cy="271595"/>
            </a:xfrm>
            <a:prstGeom prst="triangle">
              <a:avLst/>
            </a:prstGeom>
            <a:solidFill>
              <a:srgbClr val="06A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E4ED76DC-41A7-E1CB-1320-CD450EA5EBD7}"/>
                </a:ext>
              </a:extLst>
            </p:cNvPr>
            <p:cNvGrpSpPr/>
            <p:nvPr/>
          </p:nvGrpSpPr>
          <p:grpSpPr>
            <a:xfrm>
              <a:off x="554010" y="1042027"/>
              <a:ext cx="2967797" cy="2139554"/>
              <a:chOff x="404718" y="1275590"/>
              <a:chExt cx="2967797" cy="2139554"/>
            </a:xfrm>
          </p:grpSpPr>
          <p:pic>
            <p:nvPicPr>
              <p:cNvPr id="27" name="Picture 2" descr="グラフィカル ユーザー インターフェイス, Web サイト&#10;&#10;自動的に生成された説明">
                <a:extLst>
                  <a:ext uri="{FF2B5EF4-FFF2-40B4-BE49-F238E27FC236}">
                    <a16:creationId xmlns:a16="http://schemas.microsoft.com/office/drawing/2014/main" id="{4F4611A5-DBB7-06C8-9D31-0B0E322C1D6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04718" y="1308488"/>
                <a:ext cx="1261994" cy="2056784"/>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814C855-8F10-1786-C69B-1B56CB1C9A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7735" y="1275590"/>
                <a:ext cx="1224780" cy="2139554"/>
              </a:xfrm>
              <a:prstGeom prst="rect">
                <a:avLst/>
              </a:prstGeom>
            </p:spPr>
          </p:pic>
          <p:sp>
            <p:nvSpPr>
              <p:cNvPr id="33" name="テキスト ボックス 32">
                <a:extLst>
                  <a:ext uri="{FF2B5EF4-FFF2-40B4-BE49-F238E27FC236}">
                    <a16:creationId xmlns:a16="http://schemas.microsoft.com/office/drawing/2014/main" id="{E3842AD2-52C3-4B3D-B143-3BA0EFB94241}"/>
                  </a:ext>
                </a:extLst>
              </p:cNvPr>
              <p:cNvSpPr txBox="1"/>
              <p:nvPr/>
            </p:nvSpPr>
            <p:spPr>
              <a:xfrm>
                <a:off x="2194139" y="1589995"/>
                <a:ext cx="1094640" cy="195814"/>
              </a:xfrm>
              <a:prstGeom prst="rect">
                <a:avLst/>
              </a:prstGeom>
              <a:noFill/>
            </p:spPr>
            <p:txBody>
              <a:bodyPr wrap="square" lIns="36000" tIns="36000" rIns="36000" bIns="36000" rtlCol="0">
                <a:spAutoFit/>
              </a:bodyPr>
              <a:lstStyle/>
              <a:p>
                <a:r>
                  <a:rPr kumimoji="1" lang="ja-JP" altLang="en-US" sz="800" b="1" dirty="0">
                    <a:solidFill>
                      <a:srgbClr val="3366FF"/>
                    </a:solidFill>
                    <a:latin typeface="BIZ UDゴシック" panose="020B0400000000000000" pitchFamily="49" charset="-128"/>
                    <a:ea typeface="BIZ UDゴシック" panose="020B0400000000000000" pitchFamily="49" charset="-128"/>
                  </a:rPr>
                  <a:t>［団体名］</a:t>
                </a:r>
              </a:p>
            </p:txBody>
          </p:sp>
          <p:sp>
            <p:nvSpPr>
              <p:cNvPr id="34" name="正方形/長方形 33">
                <a:extLst>
                  <a:ext uri="{FF2B5EF4-FFF2-40B4-BE49-F238E27FC236}">
                    <a16:creationId xmlns:a16="http://schemas.microsoft.com/office/drawing/2014/main" id="{26185D75-9D57-9DE8-810F-88990BA051AB}"/>
                  </a:ext>
                </a:extLst>
              </p:cNvPr>
              <p:cNvSpPr/>
              <p:nvPr/>
            </p:nvSpPr>
            <p:spPr>
              <a:xfrm>
                <a:off x="583933" y="1573024"/>
                <a:ext cx="311852" cy="222142"/>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8EFEA7AD-A70F-EE2C-3E05-2073DFAF1F04}"/>
                  </a:ext>
                </a:extLst>
              </p:cNvPr>
              <p:cNvSpPr/>
              <p:nvPr/>
            </p:nvSpPr>
            <p:spPr>
              <a:xfrm>
                <a:off x="2200753" y="1524849"/>
                <a:ext cx="1088026" cy="31005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grpSp>
      </p:grpSp>
      <p:pic>
        <p:nvPicPr>
          <p:cNvPr id="47" name="図 46" descr="アイコン&#10;&#10;自動的に生成された説明">
            <a:extLst>
              <a:ext uri="{FF2B5EF4-FFF2-40B4-BE49-F238E27FC236}">
                <a16:creationId xmlns:a16="http://schemas.microsoft.com/office/drawing/2014/main" id="{1B4B2868-A6C9-6E3D-1D05-71339AB8DF62}"/>
              </a:ext>
            </a:extLst>
          </p:cNvPr>
          <p:cNvPicPr>
            <a:picLocks noChangeAspect="1"/>
          </p:cNvPicPr>
          <p:nvPr/>
        </p:nvPicPr>
        <p:blipFill>
          <a:blip r:embed="rId10"/>
          <a:stretch>
            <a:fillRect/>
          </a:stretch>
        </p:blipFill>
        <p:spPr>
          <a:xfrm>
            <a:off x="4032178" y="1355373"/>
            <a:ext cx="181603" cy="181603"/>
          </a:xfrm>
          <a:prstGeom prst="rect">
            <a:avLst/>
          </a:prstGeom>
        </p:spPr>
      </p:pic>
      <p:pic>
        <p:nvPicPr>
          <p:cNvPr id="48" name="図 47" descr="アイコン&#10;&#10;自動的に生成された説明">
            <a:extLst>
              <a:ext uri="{FF2B5EF4-FFF2-40B4-BE49-F238E27FC236}">
                <a16:creationId xmlns:a16="http://schemas.microsoft.com/office/drawing/2014/main" id="{4DD424E7-A674-0B17-406D-2077A1CC313B}"/>
              </a:ext>
            </a:extLst>
          </p:cNvPr>
          <p:cNvPicPr>
            <a:picLocks noChangeAspect="1"/>
          </p:cNvPicPr>
          <p:nvPr/>
        </p:nvPicPr>
        <p:blipFill>
          <a:blip r:embed="rId11"/>
          <a:stretch>
            <a:fillRect/>
          </a:stretch>
        </p:blipFill>
        <p:spPr>
          <a:xfrm>
            <a:off x="4047230" y="3665347"/>
            <a:ext cx="186829" cy="186829"/>
          </a:xfrm>
          <a:prstGeom prst="rect">
            <a:avLst/>
          </a:prstGeom>
        </p:spPr>
      </p:pic>
      <p:sp>
        <p:nvSpPr>
          <p:cNvPr id="50" name="テキスト ボックス 49">
            <a:extLst>
              <a:ext uri="{FF2B5EF4-FFF2-40B4-BE49-F238E27FC236}">
                <a16:creationId xmlns:a16="http://schemas.microsoft.com/office/drawing/2014/main" id="{4AAD0029-3C2F-5290-5259-4BB88C63E145}"/>
              </a:ext>
            </a:extLst>
          </p:cNvPr>
          <p:cNvSpPr txBox="1"/>
          <p:nvPr/>
        </p:nvSpPr>
        <p:spPr>
          <a:xfrm>
            <a:off x="4047230" y="1670649"/>
            <a:ext cx="3516198" cy="900246"/>
          </a:xfrm>
          <a:prstGeom prst="rect">
            <a:avLst/>
          </a:prstGeom>
          <a:noFill/>
        </p:spPr>
        <p:txBody>
          <a:bodyPr wrap="square">
            <a:spAutoFit/>
          </a:bodyPr>
          <a:lstStyle/>
          <a:p>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rgbClr val="F55E11"/>
                </a:solidFill>
                <a:latin typeface="Yu Gothic Medium" panose="020B0400000000000000" pitchFamily="34" charset="-128"/>
                <a:ea typeface="Yu Gothic Medium" panose="020B0400000000000000" pitchFamily="34" charset="-128"/>
              </a:rPr>
              <a:t>団体向け</a:t>
            </a:r>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ボタンを押すと</a:t>
            </a:r>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自身の参加団体一覧が表示される。</a:t>
            </a:r>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グループを変更したい場合は、</a:t>
            </a:r>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対象の</a:t>
            </a:r>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rgbClr val="F55E11"/>
                </a:solidFill>
                <a:latin typeface="Yu Gothic Medium" panose="020B0400000000000000" pitchFamily="34" charset="-128"/>
                <a:ea typeface="Yu Gothic Medium" panose="020B0400000000000000" pitchFamily="34" charset="-128"/>
              </a:rPr>
              <a:t>団体名</a:t>
            </a:r>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ja-JP" altLang="en-US" sz="1050" dirty="0"/>
          </a:p>
        </p:txBody>
      </p:sp>
      <p:sp>
        <p:nvSpPr>
          <p:cNvPr id="52" name="テキスト ボックス 51">
            <a:extLst>
              <a:ext uri="{FF2B5EF4-FFF2-40B4-BE49-F238E27FC236}">
                <a16:creationId xmlns:a16="http://schemas.microsoft.com/office/drawing/2014/main" id="{7B40C68B-76F2-8A90-77F9-9E325FC3962B}"/>
              </a:ext>
            </a:extLst>
          </p:cNvPr>
          <p:cNvSpPr txBox="1"/>
          <p:nvPr/>
        </p:nvSpPr>
        <p:spPr>
          <a:xfrm>
            <a:off x="4057936" y="3928117"/>
            <a:ext cx="2491824" cy="1061829"/>
          </a:xfrm>
          <a:prstGeom prst="rect">
            <a:avLst/>
          </a:prstGeom>
          <a:noFill/>
        </p:spPr>
        <p:txBody>
          <a:bodyPr wrap="square">
            <a:spAutoFit/>
          </a:bodyPr>
          <a:lstStyle/>
          <a:p>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rgbClr val="F55E11"/>
                </a:solidFill>
                <a:latin typeface="Yu Gothic Medium" panose="020B0400000000000000" pitchFamily="34" charset="-128"/>
                <a:ea typeface="Yu Gothic Medium" panose="020B0400000000000000" pitchFamily="34" charset="-128"/>
              </a:rPr>
              <a:t>設定</a:t>
            </a:r>
            <a:r>
              <a:rPr lang="en-US" altLang="ja-JP" sz="1050" dirty="0">
                <a:solidFill>
                  <a:srgbClr val="F55E11"/>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をタップし、所属グループを</a:t>
            </a:r>
            <a:br>
              <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rPr>
            </a:b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確認または選択する。</a:t>
            </a:r>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r>
              <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団体を抜ける場合は、画面下部の</a:t>
            </a:r>
            <a:endPar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endParaRPr>
          </a:p>
          <a:p>
            <a:r>
              <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団体から抜ける</a:t>
            </a:r>
            <a:r>
              <a:rPr lang="en-US" altLang="ja-JP" sz="105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050" dirty="0">
                <a:solidFill>
                  <a:schemeClr val="tx1">
                    <a:lumMod val="85000"/>
                    <a:lumOff val="15000"/>
                  </a:schemeClr>
                </a:solidFill>
                <a:latin typeface="Yu Gothic Medium" panose="020B0400000000000000" pitchFamily="34" charset="-128"/>
                <a:ea typeface="Yu Gothic Medium" panose="020B0400000000000000" pitchFamily="34" charset="-128"/>
              </a:rPr>
              <a:t>を押してください。</a:t>
            </a:r>
            <a:endParaRPr lang="ja-JP" altLang="en-US" sz="1050" dirty="0"/>
          </a:p>
        </p:txBody>
      </p:sp>
      <p:sp>
        <p:nvSpPr>
          <p:cNvPr id="54" name="テキスト ボックス 53">
            <a:extLst>
              <a:ext uri="{FF2B5EF4-FFF2-40B4-BE49-F238E27FC236}">
                <a16:creationId xmlns:a16="http://schemas.microsoft.com/office/drawing/2014/main" id="{A27E9673-B345-E23F-52B2-6A4ADCFD6467}"/>
              </a:ext>
            </a:extLst>
          </p:cNvPr>
          <p:cNvSpPr txBox="1"/>
          <p:nvPr/>
        </p:nvSpPr>
        <p:spPr>
          <a:xfrm>
            <a:off x="1207396" y="902053"/>
            <a:ext cx="449445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自分の参加団体</a:t>
            </a:r>
            <a:r>
              <a:rPr lang="en-US" altLang="ja-JP" sz="1400" b="1"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所属グループを確認する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cxnSp>
        <p:nvCxnSpPr>
          <p:cNvPr id="2" name="直線コネクタ 1">
            <a:extLst>
              <a:ext uri="{FF2B5EF4-FFF2-40B4-BE49-F238E27FC236}">
                <a16:creationId xmlns:a16="http://schemas.microsoft.com/office/drawing/2014/main" id="{7B4D13F9-5D16-F42B-A500-891395B99AF2}"/>
              </a:ext>
            </a:extLst>
          </p:cNvPr>
          <p:cNvCxnSpPr>
            <a:cxnSpLocks/>
          </p:cNvCxnSpPr>
          <p:nvPr/>
        </p:nvCxnSpPr>
        <p:spPr>
          <a:xfrm>
            <a:off x="326571" y="3611679"/>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C82B67DC-A918-5EB9-FA93-F92A27667ECF}"/>
              </a:ext>
            </a:extLst>
          </p:cNvPr>
          <p:cNvCxnSpPr>
            <a:cxnSpLocks/>
          </p:cNvCxnSpPr>
          <p:nvPr/>
        </p:nvCxnSpPr>
        <p:spPr>
          <a:xfrm>
            <a:off x="326571" y="5636422"/>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2822"/>
      </p:ext>
    </p:extLst>
  </p:cSld>
  <p:clrMapOvr>
    <a:masterClrMapping/>
  </p:clrMapOvr>
</p:sld>
</file>

<file path=ppt/theme/theme1.xml><?xml version="1.0" encoding="utf-8"?>
<a:theme xmlns:a="http://schemas.openxmlformats.org/drawingml/2006/main" name="ホワイト">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11930</TotalTime>
  <Words>1224</Words>
  <Application>Microsoft Office PowerPoint</Application>
  <PresentationFormat>画面に合わせる (4:3)</PresentationFormat>
  <Paragraphs>182</Paragraphs>
  <Slides>10</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BIZ UDゴシック</vt:lpstr>
      <vt:lpstr>Yu Gothic</vt:lpstr>
      <vt:lpstr>Yu Gothic</vt:lpstr>
      <vt:lpstr>游ゴシック Medium</vt:lpstr>
      <vt:lpstr>游ゴシック Medium</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a-imazu</dc:creator>
  <cp:lastModifiedBy>服部 悠志</cp:lastModifiedBy>
  <cp:revision>298</cp:revision>
  <dcterms:created xsi:type="dcterms:W3CDTF">2020-05-26T09:24:55Z</dcterms:created>
  <dcterms:modified xsi:type="dcterms:W3CDTF">2026-03-19T06:55:36Z</dcterms:modified>
</cp:coreProperties>
</file>